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79174af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c79174af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c79174af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c79174af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79174af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79174af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7c9b9cd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7c9b9cd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79174d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79174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7c9b9cd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7c9b9cd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79174d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79174d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7c9b9cd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c7c9b9cd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73000" y="691100"/>
            <a:ext cx="8059200" cy="24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PostgresSQL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Firebird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55775"/>
            <a:ext cx="85206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Cleisson Vieira Raimundi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Nicolas Ribas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500"/>
            <a:ext cx="1977600" cy="20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925" y="2887670"/>
            <a:ext cx="2110375" cy="20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IMDB_IJS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063" y="1500908"/>
            <a:ext cx="6907875" cy="31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Registros inseridos nas tabelas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Actors: 817718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Directors: 86880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r>
              <a:rPr lang="pt-BR"/>
              <a:t>irectors_genres: 156562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Movies: 388269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Movies_directors: 371180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Movies_genres: 395119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Roles: 3431966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6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 PostgresSQL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640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Join sem índice: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Otimizado;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first_name, last_name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actors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roles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id = actor_id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‘Han Solo’;  			</a:t>
            </a:r>
            <a:r>
              <a:rPr b="1" lang="pt-BR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(Times-&gt; Planning Time: 0.303 ms | Execution: 137.559 ms)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Otimizado: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first_name, last_name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actors, roles)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tabela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tabela.id = tabela.actor_id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roles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'Han Solo'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			</a:t>
            </a:r>
            <a:r>
              <a:rPr b="1" lang="pt-BR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(Times-&gt; Planning Time: 0.389 ms | Execution: 236.661 ms)</a:t>
            </a:r>
            <a:endParaRPr b="1"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4133"/>
            <a:ext cx="9144001" cy="26331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6"/>
          <p:cNvCxnSpPr/>
          <p:nvPr/>
        </p:nvCxnSpPr>
        <p:spPr>
          <a:xfrm flipH="1" rot="10800000">
            <a:off x="183750" y="3828450"/>
            <a:ext cx="8776500" cy="1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9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 Firebird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850" y="2432850"/>
            <a:ext cx="20574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00" y="2432850"/>
            <a:ext cx="5372100" cy="245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7"/>
          <p:cNvCxnSpPr/>
          <p:nvPr/>
        </p:nvCxnSpPr>
        <p:spPr>
          <a:xfrm>
            <a:off x="364600" y="3125175"/>
            <a:ext cx="5456100" cy="1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640100"/>
            <a:ext cx="85206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Join sem índice: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Otimizado;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first_name, last_name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actors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roles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id = actor_id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‘Han Solo’;  			</a:t>
            </a:r>
            <a:r>
              <a:rPr b="1" lang="pt-BR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(Elapsed time: 1.596 sec)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Otimizado: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first_name, last_name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actors, roles)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tabela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tabela.id = tabela.actor_id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roles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'Han Solo'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			</a:t>
            </a:r>
            <a:r>
              <a:rPr b="1" lang="pt-BR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(Elapsed time: 3.206 sec)</a:t>
            </a:r>
            <a:endParaRPr b="1" sz="1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 PostgresSQL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51192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Join com </a:t>
            </a:r>
            <a:r>
              <a:rPr lang="pt-BR"/>
              <a:t>índice</a:t>
            </a:r>
            <a:r>
              <a:rPr lang="pt-BR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Otimizado: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movies_genres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movies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id = movie_id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'Titanic'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5" y="2369925"/>
            <a:ext cx="8921050" cy="14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 Firebird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768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Join com índice: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Otimizado: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movies_genres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movies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id = movie_id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'Titanic'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75" y="2115875"/>
            <a:ext cx="43053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4550" y="2112950"/>
            <a:ext cx="20574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 PostgresSQL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</a:t>
            </a:r>
            <a:r>
              <a:rPr lang="pt-BR"/>
              <a:t>subconsultas</a:t>
            </a:r>
            <a:r>
              <a:rPr lang="pt-BR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Otim</a:t>
            </a:r>
            <a:r>
              <a:rPr lang="pt-BR"/>
              <a:t>i</a:t>
            </a:r>
            <a:r>
              <a:rPr lang="pt-BR"/>
              <a:t>zado: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directors.first_name, directors.last_name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directors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movies_directors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directors.id = movies_directors.director_id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movies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movies.id = movies_directors.movie_id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movies.rank = (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movies);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5" y="2334825"/>
            <a:ext cx="9052851" cy="26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 Firebird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</a:t>
            </a:r>
            <a:r>
              <a:rPr lang="pt-BR"/>
              <a:t>subconsultas</a:t>
            </a:r>
            <a:r>
              <a:rPr lang="pt-BR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Otimizado: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directors.first_name, directors.last_name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directors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movies_directors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directors.id = movies_directors.director_id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movies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movies.id = movies_directors.movie_id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movies.rank = (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movies);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50" y="2319338"/>
            <a:ext cx="45148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888" y="2852738"/>
            <a:ext cx="19526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