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4" r:id="rId4"/>
    <p:sldId id="256" r:id="rId5"/>
    <p:sldId id="265" r:id="rId6"/>
    <p:sldId id="266" r:id="rId7"/>
    <p:sldId id="267" r:id="rId8"/>
    <p:sldId id="268" r:id="rId9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468"/>
            <a:ext cx="993395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404534"/>
            <a:ext cx="631227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050835"/>
            <a:ext cx="631227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2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470400"/>
            <a:ext cx="687669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45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632200"/>
            <a:ext cx="58714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470400"/>
            <a:ext cx="687669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15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931988"/>
            <a:ext cx="687669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9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91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09600"/>
            <a:ext cx="686992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37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56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09601"/>
            <a:ext cx="1060380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09601"/>
            <a:ext cx="5627945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46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700869"/>
            <a:ext cx="687669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160589"/>
            <a:ext cx="3345451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160590"/>
            <a:ext cx="334545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3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09600"/>
            <a:ext cx="6876690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5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91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498604"/>
            <a:ext cx="3022697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14926"/>
            <a:ext cx="366820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777069"/>
            <a:ext cx="3022697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27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4800600"/>
            <a:ext cx="687669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09600"/>
            <a:ext cx="687669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367338"/>
            <a:ext cx="687669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71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468"/>
            <a:ext cx="993395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590"/>
            <a:ext cx="6876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041364"/>
            <a:ext cx="741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EA87-7F69-4132-A714-8F1F0B917D6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041364"/>
            <a:ext cx="5008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041364"/>
            <a:ext cx="555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86DCC4-E4D6-4BD1-9F49-9FAC08DE6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 smtClean="0"/>
              <a:t>Spring Boot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34493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36601" y="1117600"/>
            <a:ext cx="6807200" cy="584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 smtClean="0"/>
              <a:t>O que é?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5002" y="2859700"/>
            <a:ext cx="7603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Projeto da Spring que surgiu em 2004 e que se tornou o framework mais utilizado no desenvolvimento de aplicações Java.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628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694267"/>
          </a:xfrm>
        </p:spPr>
        <p:txBody>
          <a:bodyPr/>
          <a:lstStyle/>
          <a:p>
            <a:pPr algn="ctr"/>
            <a:r>
              <a:rPr lang="pt-BR" dirty="0" smtClean="0"/>
              <a:t>Para que serve?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Simplificar o processo de configuração e publicação de aplicações do ecossistema Spring.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723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682496" y="2048256"/>
            <a:ext cx="42482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Spring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Spring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Spring </a:t>
            </a:r>
            <a:r>
              <a:rPr lang="pt-BR" sz="2800" dirty="0" err="1" smtClean="0"/>
              <a:t>Cloud</a:t>
            </a:r>
            <a:endParaRPr lang="pt-B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Spring </a:t>
            </a:r>
            <a:r>
              <a:rPr lang="pt-BR" sz="2800" dirty="0" err="1" smtClean="0"/>
              <a:t>Cloud</a:t>
            </a:r>
            <a:r>
              <a:rPr lang="pt-BR" sz="2800" dirty="0" smtClean="0"/>
              <a:t> Data </a:t>
            </a:r>
            <a:r>
              <a:rPr lang="pt-BR" sz="2800" dirty="0" err="1" smtClean="0"/>
              <a:t>Flow</a:t>
            </a:r>
            <a:endParaRPr lang="pt-B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Spring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Spring </a:t>
            </a:r>
            <a:r>
              <a:rPr lang="pt-BR" sz="2800" dirty="0" err="1" smtClean="0"/>
              <a:t>Integration</a:t>
            </a:r>
            <a:endParaRPr lang="pt-B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Spring Batch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Spring Security</a:t>
            </a:r>
            <a:endParaRPr lang="pt-BR" sz="28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28134" y="143934"/>
            <a:ext cx="6876689" cy="1083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/>
              <a:t>Todos os projetos da Spring: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604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 smtClean="0"/>
              <a:t>JPA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Java </a:t>
            </a:r>
            <a:r>
              <a:rPr lang="pt-BR" sz="2400" dirty="0" err="1" smtClean="0"/>
              <a:t>Persistence</a:t>
            </a:r>
            <a:r>
              <a:rPr lang="pt-BR" sz="2400" dirty="0" smtClean="0"/>
              <a:t> API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691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36448" y="2648034"/>
            <a:ext cx="7730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Especificação que deve ser seguida por frameworks de</a:t>
            </a:r>
          </a:p>
          <a:p>
            <a:r>
              <a:rPr lang="pt-BR" sz="2400" dirty="0"/>
              <a:t>p</a:t>
            </a:r>
            <a:r>
              <a:rPr lang="pt-BR" sz="2400" dirty="0" smtClean="0"/>
              <a:t>ersistência de dados.</a:t>
            </a:r>
          </a:p>
          <a:p>
            <a:endParaRPr lang="pt-BR" sz="2400" dirty="0" smtClean="0"/>
          </a:p>
          <a:p>
            <a:r>
              <a:rPr lang="pt-BR" sz="2400" dirty="0" smtClean="0"/>
              <a:t>Exemplo de frameworks: </a:t>
            </a:r>
          </a:p>
          <a:p>
            <a:r>
              <a:rPr lang="pt-BR" sz="2400" dirty="0" err="1" smtClean="0"/>
              <a:t>Hibernate</a:t>
            </a:r>
            <a:r>
              <a:rPr lang="pt-BR" sz="2400" dirty="0" smtClean="0"/>
              <a:t>, </a:t>
            </a:r>
            <a:r>
              <a:rPr lang="pt-BR" sz="2400" dirty="0" err="1" smtClean="0"/>
              <a:t>OpenJPA</a:t>
            </a:r>
            <a:r>
              <a:rPr lang="pt-BR" sz="2400" dirty="0" smtClean="0"/>
              <a:t>, </a:t>
            </a:r>
            <a:r>
              <a:rPr lang="pt-BR" sz="2400" dirty="0" err="1" smtClean="0"/>
              <a:t>EclipseLink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36601" y="1117600"/>
            <a:ext cx="6807200" cy="584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 smtClean="0"/>
              <a:t>O que é?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8698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Para que serve?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Para que frameworks ORM (</a:t>
            </a:r>
            <a:r>
              <a:rPr lang="pt-BR" sz="2000" dirty="0" err="1" smtClean="0"/>
              <a:t>Object</a:t>
            </a:r>
            <a:r>
              <a:rPr lang="pt-BR" sz="2000" dirty="0" err="1"/>
              <a:t>-</a:t>
            </a:r>
            <a:r>
              <a:rPr lang="pt-BR" sz="2000" dirty="0" err="1" smtClean="0"/>
              <a:t>Relational</a:t>
            </a:r>
            <a:r>
              <a:rPr lang="pt-BR" sz="2000" dirty="0" smtClean="0"/>
              <a:t> </a:t>
            </a:r>
            <a:r>
              <a:rPr lang="pt-BR" sz="2000" dirty="0" err="1" smtClean="0"/>
              <a:t>Mapping</a:t>
            </a:r>
            <a:r>
              <a:rPr lang="pt-BR" sz="2000" dirty="0" smtClean="0"/>
              <a:t>) consiga converter as tabelas e registro de um banco de dados relacional em classes e objetos na POO.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51" y="3362156"/>
            <a:ext cx="2547591" cy="24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7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399" y="304800"/>
            <a:ext cx="6876689" cy="762000"/>
          </a:xfrm>
        </p:spPr>
        <p:txBody>
          <a:bodyPr/>
          <a:lstStyle/>
          <a:p>
            <a:pPr algn="ctr"/>
            <a:r>
              <a:rPr lang="pt-BR" dirty="0" smtClean="0"/>
              <a:t>Exemplo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03" y="1507067"/>
            <a:ext cx="2847430" cy="47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0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132</Words>
  <Application>Microsoft Office PowerPoint</Application>
  <PresentationFormat>Papel A4 (210 x 297 mm)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Spring Boot</vt:lpstr>
      <vt:lpstr>Apresentação do PowerPoint</vt:lpstr>
      <vt:lpstr>Para que serve?</vt:lpstr>
      <vt:lpstr>Apresentação do PowerPoint</vt:lpstr>
      <vt:lpstr>JPA</vt:lpstr>
      <vt:lpstr>Apresentação do PowerPoint</vt:lpstr>
      <vt:lpstr>Para que serve?</vt:lpstr>
      <vt:lpstr>Exemplo de uso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Cleiton Souza Andrade</dc:creator>
  <cp:lastModifiedBy>Cleiton Souza Andrade</cp:lastModifiedBy>
  <cp:revision>13</cp:revision>
  <dcterms:created xsi:type="dcterms:W3CDTF">2020-11-03T01:17:27Z</dcterms:created>
  <dcterms:modified xsi:type="dcterms:W3CDTF">2020-11-03T04:22:39Z</dcterms:modified>
</cp:coreProperties>
</file>