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C76-ECDF-4222-884B-1E709F4F2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3E8D96-A535-453F-8730-C03D9BE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6FA46-3194-47DB-B788-69D9EB2F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6EC99-8A33-4B20-B8F4-6299AF33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49BA2-D6F0-4583-9EDE-D92B57A9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05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3C287-5D88-44CD-800A-2B6AD0BA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6E859-22A3-44D9-B15A-908E1973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AD80CE-0495-4B4F-971A-60144B72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0733C-D25C-48F2-BFE1-8E769B1A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EE0C5-4BC2-469B-B740-D81967D1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FEE02F-9DC4-4DB0-BA17-23DC1F8BD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338481-3F8F-4CF2-A81F-9C7564BE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5D5AA-7457-4C56-A902-9F63C569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02A78-A473-42C5-AC96-6079C2C6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75ED6-0761-4054-AE91-C4D20CED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9B174-5FC0-4EBB-A6D1-EEDEEFC6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B9EBF-50B9-4384-9013-86C0C37B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47C66-C650-4747-BC7F-D2CBA31D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43FED-8432-4008-8548-080BC53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227EC-1FDA-42C3-8023-E94B011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3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924C-57E2-4F94-9F65-0111502E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55C81A-0343-4C5E-8816-2B9F9E2A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528AF-8B1E-4C7B-B613-4CF3E8D4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CC347-E999-4984-B2C7-222CEEF2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FD7BB-8A57-4D05-B6BC-CE477384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51318-BDA3-4A28-8199-C07EF1EF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D15EC-F312-4D88-991A-9D0242AC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CA436A-AE4E-45D4-BF9D-B2283B46F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92783E-97D9-443E-BAB0-877E7150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2A843-3F50-4C6E-925C-0F89E265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4689A-F503-4698-9F0D-5F8A332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12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AD071-757B-4BDE-918F-7930FA4A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5352DB-5166-4B46-98A3-C4FA7CD1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08985F-96F6-4E0A-A774-31186323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F596C5-46DD-4096-822C-0F6872AF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F1F743-35CC-44DC-8687-281D6600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345A73-EAE0-4FC3-88CC-879AFAFB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B5A07F-430F-450B-9A88-2B95020C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845F71-2810-4E09-B9DB-CAD0B9CA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3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7EE06-D025-45EA-85ED-FA1E759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EC8351-49E6-40ED-8A41-AC2E0802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6B14BB-0453-4DEB-8022-247A0B19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393F3D-5BD5-4CAC-AA38-D1EF463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5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E46DC1-2830-479D-93FB-BAD352B2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BBB11D-E9ED-4230-98B8-1BF0E071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5868E-093F-4AED-86DD-43F11C08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41371-76A2-4C83-B593-D036DA82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64115-4BEE-4867-B7AB-22C03E34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BD2F93-2119-42EF-AB4F-E0B2E5FA6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27FD76-3F6C-4444-9A4A-E300B423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EE3B2-4C8F-4445-895C-A56DFE11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1E045-282F-4A4F-B6E5-88431414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6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7905-06DF-4FD3-989A-9F6A2B4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D9F69F-9886-47E0-B481-B90344698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5B52FD-68BA-4358-BD95-94DA10DFD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C4C92-AE61-42F0-9A42-6BBAE8F1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D3FD3C-0814-4B3B-92B8-25E9884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00171D-4826-4ED9-9C19-4C5FF195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4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8E3BFD-A062-4110-A0AA-8F78EE5F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80FE53-7B48-4792-914D-84C65520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E2D6C-9F68-44BA-B6F0-D649B4BB2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1E5B-99D5-4EB4-BAA8-591F78C3964C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4ADC2-C41B-41D2-B09F-EDC1AD5C5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29D1C-82DA-41F3-9B61-AAC0D7D39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90E7-2FCD-4052-A5FE-191751608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95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C850-8A84-4C63-AE0F-A21A5AA45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50192-C2B9-40FE-8204-1516EED77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AUGUSTO FERNANDES JUNIOR</dc:creator>
  <cp:lastModifiedBy>RICARDO AUGUSTO FERNANDES JUNIOR</cp:lastModifiedBy>
  <cp:revision>4</cp:revision>
  <dcterms:created xsi:type="dcterms:W3CDTF">2018-09-17T06:17:46Z</dcterms:created>
  <dcterms:modified xsi:type="dcterms:W3CDTF">2018-09-17T08:54:17Z</dcterms:modified>
</cp:coreProperties>
</file>