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85" r:id="rId4"/>
    <p:sldId id="262" r:id="rId5"/>
    <p:sldId id="284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0769" autoAdjust="0"/>
  </p:normalViewPr>
  <p:slideViewPr>
    <p:cSldViewPr snapToGrid="0">
      <p:cViewPr varScale="1">
        <p:scale>
          <a:sx n="56" d="100"/>
          <a:sy n="56" d="100"/>
        </p:scale>
        <p:origin x="12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93356-E4B9-4F55-97DE-AD9935BDB4CA}" type="datetimeFigureOut">
              <a:rPr lang="pt-BR" smtClean="0"/>
              <a:t>23/02/2025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94496-4624-49BA-BC6B-4D56A0687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238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94496-4624-49BA-BC6B-4D56A068709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258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08C28-032D-7C71-072C-1A3E8BFD1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BCCFA4-96AC-8C8A-5A8B-43205FA9B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79377A-44AE-6923-9FB2-8BF3F30C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5792-1D6D-478A-9814-31B09A883214}" type="datetimeFigureOut">
              <a:rPr lang="pt-BR" smtClean="0"/>
              <a:t>23/02/2025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ACDE08-A6CA-0577-2F00-800C152F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AC94B6-3674-A1CF-8134-7CA5335A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B1E9-8F9B-41DF-81BC-30850703A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68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D653E-BB65-9AAA-B398-2DAF85A5F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1E0F07-21F8-3CEB-8E7F-6707FE983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B1ACBE-B3DB-307B-8993-16FB9F300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5792-1D6D-478A-9814-31B09A883214}" type="datetimeFigureOut">
              <a:rPr lang="pt-BR" smtClean="0"/>
              <a:t>23/02/2025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97E6C7-3682-6EBB-F334-F2A1EB94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BE3334-3268-E16D-9620-470E13F7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B1E9-8F9B-41DF-81BC-30850703A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50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B235AB-7623-918F-D083-B7EAD511E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8E646D8-9FF6-EFF8-6B50-A72159863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A60556-DE8D-EA6E-AFE7-598BFE22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5792-1D6D-478A-9814-31B09A883214}" type="datetimeFigureOut">
              <a:rPr lang="pt-BR" smtClean="0"/>
              <a:t>23/02/2025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06F902-E3EA-A580-204A-EC2D1AE6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F64C6B-B627-502A-40B8-CBA3A801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B1E9-8F9B-41DF-81BC-30850703A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44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4FBA3-2ACA-FD58-FAD9-DCAFAECC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0873F6-725C-A87B-0B2D-788E287AB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7D2D48-7B4C-B52A-7D90-E48C8580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5792-1D6D-478A-9814-31B09A883214}" type="datetimeFigureOut">
              <a:rPr lang="pt-BR" smtClean="0"/>
              <a:t>23/02/2025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B20052-E15B-3E52-78F4-C51A0CFD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531E09-3A8E-2350-46E9-8405AF85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B1E9-8F9B-41DF-81BC-30850703A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64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D1F3C-3345-E10D-9697-A21965A98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D49FA2-B6F1-3455-4AF8-7D116C1BF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B18682-6FF9-27B2-3CAB-68990180F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5792-1D6D-478A-9814-31B09A883214}" type="datetimeFigureOut">
              <a:rPr lang="pt-BR" smtClean="0"/>
              <a:t>23/02/2025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FE2F75-3356-8ED6-9160-A77E1504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0A42A6-029B-F702-FC5F-421AE5A03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B1E9-8F9B-41DF-81BC-30850703A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24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9C59C-35FA-5DFE-A6D0-F3C5FFD9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E151DE-A478-C273-46CE-F3ABC1723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213E30-9B22-EE96-2A58-1FEC60D0F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3846E1-A9B4-B8B1-9E8F-D0BEF154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5792-1D6D-478A-9814-31B09A883214}" type="datetimeFigureOut">
              <a:rPr lang="pt-BR" smtClean="0"/>
              <a:t>23/02/2025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352D18-E8BE-9F3F-5214-1EB0FD6C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49C4C9-12A2-037E-0047-4A9AE429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B1E9-8F9B-41DF-81BC-30850703A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53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1522A-DA22-7681-E6E5-3B3ACAC9F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5282CD-CA98-75F5-1BF9-97BE9A4A9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A66BD4-E8B2-6EBB-D70F-F885CBC1C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BAB1F7E-3872-7768-DCC3-B9BAE655E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C25D51-A9EA-4CF3-BD0B-EEFB3F67D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08C4EA5-2A34-67A0-1AB8-5FBA88750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5792-1D6D-478A-9814-31B09A883214}" type="datetimeFigureOut">
              <a:rPr lang="pt-BR" smtClean="0"/>
              <a:t>23/02/2025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4F76D15-E247-3ECA-E23D-36686F66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1471E82-8BDB-DD05-A964-E11B3CD9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B1E9-8F9B-41DF-81BC-30850703A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74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5EC4D-8B7C-5D5A-D666-2B822E6D9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9FB1548-5490-6493-9B52-2B524731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5792-1D6D-478A-9814-31B09A883214}" type="datetimeFigureOut">
              <a:rPr lang="pt-BR" smtClean="0"/>
              <a:t>23/02/2025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AF999A-FCCA-AF76-52AF-F2D9BAEF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9ABB9C-4A25-10B8-FCB7-29DAD890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B1E9-8F9B-41DF-81BC-30850703A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28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0BEA404-660E-8AEF-D601-BB2CFF0A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5792-1D6D-478A-9814-31B09A883214}" type="datetimeFigureOut">
              <a:rPr lang="pt-BR" smtClean="0"/>
              <a:t>23/02/2025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63448C9-CB96-2B34-BFA1-4F60026E9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50A4E4-2447-D051-A887-C3087B94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B1E9-8F9B-41DF-81BC-30850703A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32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1C0F8-C8E2-A209-4694-A896C87A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162A0D-7A0D-E4E1-C633-827CA9EC4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A2A59D-6414-22D6-F615-DD995C162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AE74BF-FBA8-ECDB-01AF-73279932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5792-1D6D-478A-9814-31B09A883214}" type="datetimeFigureOut">
              <a:rPr lang="pt-BR" smtClean="0"/>
              <a:t>23/02/2025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E374C2-48DD-E47D-2AD5-EF02975C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043718-EDC0-FE21-CAA8-FC57064E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B1E9-8F9B-41DF-81BC-30850703A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803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C4AAD-B922-A095-EDF3-5BCA7308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2326265-B5F5-F9E6-894A-041B34012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4A9385-8812-3A5C-5F91-152690DC1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BF87EB-DAB0-A4FF-54C4-ECADF6A0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5792-1D6D-478A-9814-31B09A883214}" type="datetimeFigureOut">
              <a:rPr lang="pt-BR" smtClean="0"/>
              <a:t>23/02/2025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86B320-2078-797A-D105-E4B098AA1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0D2F6D-5951-8BDD-4A5A-D15175A4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8B1E9-8F9B-41DF-81BC-30850703A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50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15614BF-9EDC-C77F-E8D2-3355E55EE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D94014-775D-F8F5-061F-F52E6347C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8C70DE-0D39-2AC6-AFDF-476B6E073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F25792-1D6D-478A-9814-31B09A883214}" type="datetimeFigureOut">
              <a:rPr lang="pt-BR" smtClean="0"/>
              <a:t>23/02/2025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679A94-0F54-A95F-09DA-F26F841E5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4742B1-7E69-2A71-CEEC-B4B0D2A68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E8B1E9-8F9B-41DF-81BC-30850703A3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57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37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796E0F-8FFC-34E2-2CE7-BCA254A73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0227"/>
            <a:ext cx="9144000" cy="1193138"/>
          </a:xfrm>
        </p:spPr>
        <p:txBody>
          <a:bodyPr>
            <a:normAutofit/>
          </a:bodyPr>
          <a:lstStyle/>
          <a:p>
            <a:r>
              <a:rPr lang="pt-BR" sz="4400"/>
              <a:t>Representação Binária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500C08-8646-7172-C26B-5D508D5AF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36465"/>
            <a:ext cx="9144000" cy="646785"/>
          </a:xfrm>
        </p:spPr>
        <p:txBody>
          <a:bodyPr>
            <a:normAutofit/>
          </a:bodyPr>
          <a:lstStyle/>
          <a:p>
            <a:r>
              <a:rPr lang="pt-BR"/>
              <a:t>Conceitos básicos de tecnologia da informação</a:t>
            </a:r>
            <a:endParaRPr lang="pt-BR" dirty="0"/>
          </a:p>
        </p:txBody>
      </p:sp>
      <p:pic>
        <p:nvPicPr>
          <p:cNvPr id="1028" name="Picture 4" descr="Operações com sistemas binários">
            <a:extLst>
              <a:ext uri="{FF2B5EF4-FFF2-40B4-BE49-F238E27FC236}">
                <a16:creationId xmlns:a16="http://schemas.microsoft.com/office/drawing/2014/main" id="{2C6FC5E4-5FD7-0A26-5F7D-83A82A365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3" r="2" b="20574"/>
          <a:stretch/>
        </p:blipFill>
        <p:spPr bwMode="auto">
          <a:xfrm>
            <a:off x="1690046" y="386205"/>
            <a:ext cx="8903441" cy="3766876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86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C9B9F33B-F0CC-4410-85D0-1B957DF43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58E560-88A5-6AA2-51D3-F3E8CA64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962430" cy="1325563"/>
          </a:xfrm>
        </p:spPr>
        <p:txBody>
          <a:bodyPr>
            <a:normAutofit/>
          </a:bodyPr>
          <a:lstStyle/>
          <a:p>
            <a:r>
              <a:rPr lang="pt-BR" dirty="0"/>
              <a:t>Fundamentos Informática</a:t>
            </a:r>
          </a:p>
        </p:txBody>
      </p:sp>
      <p:sp>
        <p:nvSpPr>
          <p:cNvPr id="2066" name="Freeform: Shape 2065">
            <a:extLst>
              <a:ext uri="{FF2B5EF4-FFF2-40B4-BE49-F238E27FC236}">
                <a16:creationId xmlns:a16="http://schemas.microsoft.com/office/drawing/2014/main" id="{55CB1B7E-4B0B-4E99-9560-9667270DA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49D313-3F23-2928-B6FB-69942EF12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133002"/>
            <a:ext cx="5393361" cy="2591996"/>
          </a:xfrm>
        </p:spPr>
        <p:txBody>
          <a:bodyPr>
            <a:normAutofit/>
          </a:bodyPr>
          <a:lstStyle/>
          <a:p>
            <a:r>
              <a:rPr lang="pt-BR" b="1" dirty="0"/>
              <a:t>ETEC Uirapuru</a:t>
            </a:r>
          </a:p>
          <a:p>
            <a:r>
              <a:rPr lang="pt-BR" dirty="0"/>
              <a:t>Docentes: Cleiton Dias e Thiago </a:t>
            </a:r>
            <a:r>
              <a:rPr lang="pt-BR" dirty="0" err="1"/>
              <a:t>Pascotto</a:t>
            </a:r>
            <a:r>
              <a:rPr lang="pt-BR" dirty="0"/>
              <a:t> </a:t>
            </a:r>
          </a:p>
        </p:txBody>
      </p:sp>
      <p:sp>
        <p:nvSpPr>
          <p:cNvPr id="2068" name="Oval 2067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631" y="2700688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Etec Uirapuru | Curso Técnico Gratuito (@etecuirapuru) • Instagram photos  and videos">
            <a:extLst>
              <a:ext uri="{FF2B5EF4-FFF2-40B4-BE49-F238E27FC236}">
                <a16:creationId xmlns:a16="http://schemas.microsoft.com/office/drawing/2014/main" id="{E05DB2DD-2A2B-0B16-0DA3-ABA1CB462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8219558" y="852372"/>
            <a:ext cx="3096807" cy="3096807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0" name="Freeform: Shape 2069">
            <a:extLst>
              <a:ext uri="{FF2B5EF4-FFF2-40B4-BE49-F238E27FC236}">
                <a16:creationId xmlns:a16="http://schemas.microsoft.com/office/drawing/2014/main" id="{196DE3D2-178D-4017-842D-87C88CE92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3881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072" name="Straight Connector 2071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55865" y="1026771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Tecnología y participación política: Algunas reflexiones críticas – TEDIC">
            <a:extLst>
              <a:ext uri="{FF2B5EF4-FFF2-40B4-BE49-F238E27FC236}">
                <a16:creationId xmlns:a16="http://schemas.microsoft.com/office/drawing/2014/main" id="{61DF70D0-A6E2-243F-110A-56EFEF2C0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8" r="16935"/>
          <a:stretch/>
        </p:blipFill>
        <p:spPr bwMode="auto">
          <a:xfrm>
            <a:off x="6723881" y="4685200"/>
            <a:ext cx="2733741" cy="2172801"/>
          </a:xfrm>
          <a:custGeom>
            <a:avLst/>
            <a:gdLst/>
            <a:ahLst/>
            <a:cxnLst/>
            <a:rect l="l" t="t" r="r" b="b"/>
            <a:pathLst>
              <a:path w="2733741" h="2172801">
                <a:moveTo>
                  <a:pt x="1366871" y="0"/>
                </a:moveTo>
                <a:cubicBezTo>
                  <a:pt x="2121772" y="0"/>
                  <a:pt x="2733741" y="595368"/>
                  <a:pt x="2733741" y="1329791"/>
                </a:cubicBezTo>
                <a:cubicBezTo>
                  <a:pt x="2733741" y="1605200"/>
                  <a:pt x="2647683" y="1861054"/>
                  <a:pt x="2500301" y="2073290"/>
                </a:cubicBezTo>
                <a:lnTo>
                  <a:pt x="2423813" y="2172801"/>
                </a:lnTo>
                <a:lnTo>
                  <a:pt x="309928" y="2172801"/>
                </a:lnTo>
                <a:lnTo>
                  <a:pt x="233440" y="2073290"/>
                </a:lnTo>
                <a:cubicBezTo>
                  <a:pt x="86058" y="1861054"/>
                  <a:pt x="0" y="1605200"/>
                  <a:pt x="0" y="1329791"/>
                </a:cubicBezTo>
                <a:cubicBezTo>
                  <a:pt x="0" y="595368"/>
                  <a:pt x="611969" y="0"/>
                  <a:pt x="136687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4" name="Arc 2073">
            <a:extLst>
              <a:ext uri="{FF2B5EF4-FFF2-40B4-BE49-F238E27FC236}">
                <a16:creationId xmlns:a16="http://schemas.microsoft.com/office/drawing/2014/main" id="{034ACCCC-54D4-4F78-9B85-4A34FEBAA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54998">
            <a:off x="6055857" y="4209253"/>
            <a:ext cx="3868217" cy="3868217"/>
          </a:xfrm>
          <a:prstGeom prst="arc">
            <a:avLst>
              <a:gd name="adj1" fmla="val 16200000"/>
              <a:gd name="adj2" fmla="val 20479261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6" name="Freeform: Shape 2075">
            <a:extLst>
              <a:ext uri="{FF2B5EF4-FFF2-40B4-BE49-F238E27FC236}">
                <a16:creationId xmlns:a16="http://schemas.microsoft.com/office/drawing/2014/main" id="{72413CFE-8B8A-45C9-B7BA-CF49986D4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05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57" name="Arc 205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B1B6E3-EE0C-6409-6A24-127011C7E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pt-BR" dirty="0"/>
              <a:t>O que é?</a:t>
            </a:r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0,1 digits vector wallpaper. Green Binary code on black background. Digital  matrix abstract technology illustration Stock Vector Image &amp; Art - Alamy">
            <a:extLst>
              <a:ext uri="{FF2B5EF4-FFF2-40B4-BE49-F238E27FC236}">
                <a16:creationId xmlns:a16="http://schemas.microsoft.com/office/drawing/2014/main" id="{162AB636-EC99-7E0C-8527-897AE4A0C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1440789"/>
            <a:ext cx="4777381" cy="3806678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2ACFD2-A0B8-CCB1-E669-491691743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pt-BR" dirty="0"/>
              <a:t>É um sistema numérico que utiliza </a:t>
            </a:r>
            <a:r>
              <a:rPr lang="pt-BR" b="1" dirty="0"/>
              <a:t>0</a:t>
            </a:r>
            <a:r>
              <a:rPr lang="pt-BR" dirty="0"/>
              <a:t> e </a:t>
            </a:r>
            <a:r>
              <a:rPr lang="pt-BR" b="1" dirty="0"/>
              <a:t>1</a:t>
            </a:r>
            <a:r>
              <a:rPr lang="pt-BR" dirty="0"/>
              <a:t> para representar informações. </a:t>
            </a:r>
          </a:p>
          <a:p>
            <a:endParaRPr lang="pt-BR" dirty="0"/>
          </a:p>
          <a:p>
            <a:r>
              <a:rPr lang="pt-BR" dirty="0"/>
              <a:t>Esses números são chamados de </a:t>
            </a:r>
            <a:r>
              <a:rPr lang="pt-BR" b="1" dirty="0"/>
              <a:t>bits</a:t>
            </a:r>
            <a:r>
              <a:rPr lang="pt-BR" dirty="0"/>
              <a:t> (abreviação de "</a:t>
            </a:r>
            <a:r>
              <a:rPr lang="pt-BR" dirty="0" err="1"/>
              <a:t>binary</a:t>
            </a:r>
            <a:r>
              <a:rPr lang="pt-BR" dirty="0"/>
              <a:t> </a:t>
            </a:r>
            <a:r>
              <a:rPr lang="pt-BR" dirty="0" err="1"/>
              <a:t>digits</a:t>
            </a:r>
            <a:r>
              <a:rPr lang="pt-BR" dirty="0"/>
              <a:t>", ou dígitos binários)</a:t>
            </a:r>
          </a:p>
        </p:txBody>
      </p:sp>
    </p:spTree>
    <p:extLst>
      <p:ext uri="{BB962C8B-B14F-4D97-AF65-F5344CB8AC3E}">
        <p14:creationId xmlns:p14="http://schemas.microsoft.com/office/powerpoint/2010/main" val="413744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Memes da Galeria - Gerar Memes - Gerador de Memes Online">
            <a:extLst>
              <a:ext uri="{FF2B5EF4-FFF2-40B4-BE49-F238E27FC236}">
                <a16:creationId xmlns:a16="http://schemas.microsoft.com/office/drawing/2014/main" id="{E095D8D1-89A2-19E6-95AB-392FC84E6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721" y="953295"/>
            <a:ext cx="4382885" cy="438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38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Resto do Slide 😅 - Pedagogia DOS MEMES | Facebook">
            <a:extLst>
              <a:ext uri="{FF2B5EF4-FFF2-40B4-BE49-F238E27FC236}">
                <a16:creationId xmlns:a16="http://schemas.microsoft.com/office/drawing/2014/main" id="{20ED57FC-A949-8467-AD04-FD38EE972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950" y="356950"/>
            <a:ext cx="6144100" cy="614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317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54</Words>
  <Application>Microsoft Office PowerPoint</Application>
  <PresentationFormat>Widescreen</PresentationFormat>
  <Paragraphs>10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Tema do Office</vt:lpstr>
      <vt:lpstr>Representação Binária</vt:lpstr>
      <vt:lpstr>Fundamentos Informática</vt:lpstr>
      <vt:lpstr>O que é?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Cleiton Dias</dc:creator>
  <cp:lastModifiedBy>Cleiton Dias</cp:lastModifiedBy>
  <cp:revision>4</cp:revision>
  <dcterms:created xsi:type="dcterms:W3CDTF">2025-02-23T02:03:47Z</dcterms:created>
  <dcterms:modified xsi:type="dcterms:W3CDTF">2025-02-23T21:13:27Z</dcterms:modified>
</cp:coreProperties>
</file>