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90" r:id="rId3"/>
    <p:sldId id="289" r:id="rId4"/>
    <p:sldId id="291" r:id="rId5"/>
    <p:sldId id="292" r:id="rId6"/>
    <p:sldId id="293" r:id="rId7"/>
    <p:sldId id="294" r:id="rId8"/>
    <p:sldId id="295" r:id="rId9"/>
    <p:sldId id="297" r:id="rId10"/>
    <p:sldId id="296" r:id="rId11"/>
    <p:sldId id="298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299" r:id="rId20"/>
    <p:sldId id="300" r:id="rId21"/>
    <p:sldId id="309" r:id="rId22"/>
    <p:sldId id="312" r:id="rId23"/>
    <p:sldId id="311" r:id="rId24"/>
    <p:sldId id="313" r:id="rId25"/>
    <p:sldId id="315" r:id="rId26"/>
    <p:sldId id="277" r:id="rId27"/>
    <p:sldId id="314" r:id="rId28"/>
    <p:sldId id="317" r:id="rId29"/>
    <p:sldId id="316" r:id="rId30"/>
    <p:sldId id="280" r:id="rId31"/>
    <p:sldId id="282" r:id="rId32"/>
    <p:sldId id="286" r:id="rId33"/>
    <p:sldId id="288" r:id="rId34"/>
    <p:sldId id="287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89" autoAdjust="0"/>
  </p:normalViewPr>
  <p:slideViewPr>
    <p:cSldViewPr snapToGrid="0">
      <p:cViewPr varScale="1">
        <p:scale>
          <a:sx n="80" d="100"/>
          <a:sy n="80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81A9-4278-46D2-A2CF-692E85AD5FF6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488-2A6E-43E3-85A6-0B5BA7EA2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87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96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641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curso</a:t>
            </a:r>
            <a:r>
              <a:rPr lang="pt-BR" dirty="0"/>
              <a:t>: estamos selecionando o nome do curso que cada aluno está matriculado.</a:t>
            </a:r>
          </a:p>
          <a:p>
            <a:pPr>
              <a:buNone/>
            </a:pPr>
            <a:r>
              <a:rPr lang="pt-BR" b="1" dirty="0"/>
              <a:t>COUNT(*)</a:t>
            </a:r>
            <a:r>
              <a:rPr lang="pt-BR" dirty="0"/>
              <a:t>: conta quantas linhas existem para cada grupo (cada curso).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365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 err="1"/>
              <a:t>id_turma</a:t>
            </a:r>
            <a:r>
              <a:rPr lang="pt-BR" dirty="0"/>
              <a:t>: identifica para qual curso a matrícula foi feita.</a:t>
            </a:r>
          </a:p>
          <a:p>
            <a:pPr>
              <a:buNone/>
            </a:pPr>
            <a:r>
              <a:rPr lang="pt-BR" dirty="0"/>
              <a:t>COUNT(*): conta quantas matrículas existem para cada </a:t>
            </a:r>
            <a:r>
              <a:rPr lang="pt-BR" dirty="0" err="1"/>
              <a:t>id_turma</a:t>
            </a:r>
            <a:r>
              <a:rPr lang="pt-BR" dirty="0"/>
              <a:t>.</a:t>
            </a:r>
          </a:p>
          <a:p>
            <a:r>
              <a:rPr lang="pt-BR" dirty="0"/>
              <a:t>GROUP BY </a:t>
            </a:r>
            <a:r>
              <a:rPr lang="pt-BR" dirty="0" err="1"/>
              <a:t>id_turma</a:t>
            </a:r>
            <a:r>
              <a:rPr lang="pt-BR" dirty="0"/>
              <a:t>: agrupa os registros por curso, e o COUNT(*) é aplicado em cada grupo.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7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4790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90AB-973E-B25C-B664-A54738BF0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12E494-3605-EB8B-0EB4-98ECEDACBF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B851AE-873B-D1A0-FA62-72B34B270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A22D4B-F078-AF62-E4F5-359C448C1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51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257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84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6B488-2A6E-43E3-85A6-0B5BA7EA2FCE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710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324C-ABA4-A800-8D32-2F42BAAF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F1C3A-3415-8A4C-6672-84EAE0D6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A290-3247-E038-BBDF-382C030F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786CA-517B-6650-4CE4-551E4E9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6B7EA-36D3-4AD1-8010-D1609A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314B-D0AC-625E-9423-512044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F0715-6E54-E8C2-407F-E1A022A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B8BD4-966B-F35E-87AE-9AFD5B6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567E9-89F7-C17D-0CCD-F9BE84F4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F6E8A-D128-64A6-BA7E-F40C9F4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9AD0B-2ED6-36D1-FA6A-A76FCE83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680C-199A-F3AF-0BA3-9CC70CDD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CF6A8-433C-93B7-DE89-F3E3818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6AACA-1070-CC7F-4A88-EB71D18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6E72-01A3-7432-F52B-59A3005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CB39-6520-1D46-DB29-FD45CEE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E68D-A0C5-7389-99A3-67F0882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C75D-7F5C-5DB4-29BA-73FC1654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EB2ED-0938-D1B3-D06B-4E287EF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B8CC0-BA36-BCAC-D6A0-E75E00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9825-646D-9568-DAE5-71BCA1C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66E2-4997-6336-CB6D-1187D8FC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21042-3C4C-F109-CD7B-CC229BE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FD80-A92D-672D-226D-6CBFEE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5A91D-D1E7-DB96-F375-C6C6C81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F1EA-EE4E-A66A-617B-292D46A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8BAC3-5FC0-C4CF-C4A1-68DC22BF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1C23-69C5-FE6C-9125-E7475994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B14D3-51AF-7917-9CAD-7E5903A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24141-F769-C064-6FD0-788B81CE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C2E25-79B0-4255-3BDB-AD805F9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D88E-88DD-88A7-CD07-FB2D754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2C58A-6A4A-4069-6CEB-F3AD331A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F4E68-D946-3A3F-3030-4BD776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9BCB6-7D7E-4A64-FD1A-9595A777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4911F-4BA4-BC42-1688-F854BDC0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6E3A4-55CB-FC2D-C1C3-B9139B4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0EAED-458D-7245-A481-50AD2F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93775-60D8-20FF-9BB0-394CD04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60B4-8DEB-D07E-7BCA-CB58C6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68C5B-1CCF-4721-7FD4-74C8759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92342-B037-47C9-633A-7835F6F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D4FF0-5D39-E043-F262-C2D2A01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40D619-CA07-C3CD-63FB-2272899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0EF26D-C0A8-0F5C-E66E-FBF3B4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5B64D-93BD-395F-B635-7C698A0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DE6-FC54-FC1F-1EC9-C632281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3B40-0346-91A9-2A48-43D00299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76197-FF28-CB47-66C1-F22F5C9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BCA7A-3F2C-05B2-4A5B-9C4C25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15EBE-D92D-6D27-7DDF-7858CAE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09FFE-ED90-FA58-12E1-388A7D9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B86-B578-7476-6715-2F3EDFA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2A4B93-A8A6-EB5A-23A5-B939D05F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0D039-ABEA-78DA-859D-550887DE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930D3-88BF-D78A-A0CA-C74397C7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CB43B-58FA-DD90-5D35-C1132137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4CBF-8E29-D05B-82C4-AB132995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2248F-5EAF-139D-5483-45FF125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96FC2-75A5-C3CA-F6A4-EACD807E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241A-CCA9-DC0B-2702-D9D61EA3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B99F7-3390-4818-B2B2-DDFBF3F362A7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4C2B-C52E-AE99-0169-61A63120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DB7F-C816-051C-C0FD-81C0274B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atabase &amp; Cloud Flat Illustration Wallpaper | WallpapersOK">
            <a:extLst>
              <a:ext uri="{FF2B5EF4-FFF2-40B4-BE49-F238E27FC236}">
                <a16:creationId xmlns:a16="http://schemas.microsoft.com/office/drawing/2014/main" id="{6B4E706B-8C36-0EDA-E6ED-A7E53565E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6" t="7793" r="25295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1C204-A189-7FDB-D134-AE9C408B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chemeClr val="bg1"/>
                </a:solidFill>
              </a:rPr>
              <a:t>Data Query Language(DQL)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8D5BB-B3CD-DB39-F0AA-B1EF117C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Linguagem de Consulta de Dados</a:t>
            </a:r>
          </a:p>
          <a:p>
            <a:pPr algn="l"/>
            <a:r>
              <a:rPr lang="pt-BR" sz="2000" dirty="0">
                <a:solidFill>
                  <a:schemeClr val="bg1"/>
                </a:solidFill>
              </a:rPr>
              <a:t>DBII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46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72646-B051-244C-9F7F-5D654DB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Nunca</a:t>
            </a:r>
            <a:r>
              <a:rPr lang="pt-BR" dirty="0"/>
              <a:t> utilize instrução DML </a:t>
            </a:r>
            <a:r>
              <a:rPr lang="pt-BR" b="1" dirty="0"/>
              <a:t>sem</a:t>
            </a:r>
            <a:r>
              <a:rPr lang="pt-BR" dirty="0"/>
              <a:t> o </a:t>
            </a:r>
            <a:r>
              <a:rPr lang="pt-BR" b="1" dirty="0"/>
              <a:t>WHERE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982C68E-7CF8-E253-3285-B45C7B4BE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927" y="2728556"/>
            <a:ext cx="4117051" cy="27318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057AB27-0FE1-967F-BFAB-934C42AEB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34" y="2852477"/>
            <a:ext cx="4105841" cy="248403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B49F5B9-E5EA-41A9-4A48-35B67F689424}"/>
              </a:ext>
            </a:extLst>
          </p:cNvPr>
          <p:cNvSpPr txBox="1"/>
          <p:nvPr/>
        </p:nvSpPr>
        <p:spPr>
          <a:xfrm>
            <a:off x="5882640" y="3428999"/>
            <a:ext cx="4267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i="1" dirty="0"/>
              <a:t>X</a:t>
            </a:r>
          </a:p>
        </p:txBody>
      </p:sp>
      <p:pic>
        <p:nvPicPr>
          <p:cNvPr id="5122" name="Picture 2" descr="Check - Free icons">
            <a:extLst>
              <a:ext uri="{FF2B5EF4-FFF2-40B4-BE49-F238E27FC236}">
                <a16:creationId xmlns:a16="http://schemas.microsoft.com/office/drawing/2014/main" id="{33D014D6-5B69-0B12-8363-EF0A12A89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994" y="4959957"/>
            <a:ext cx="1532918" cy="153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rror - Free signs icons">
            <a:extLst>
              <a:ext uri="{FF2B5EF4-FFF2-40B4-BE49-F238E27FC236}">
                <a16:creationId xmlns:a16="http://schemas.microsoft.com/office/drawing/2014/main" id="{F0A8F106-6B65-0656-3B94-7C7B1FC1D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88" y="4959957"/>
            <a:ext cx="1532918" cy="153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633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CA91D4-0250-2F9D-4769-2ACECC15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 dirty="0"/>
              <a:t>IN - </a:t>
            </a:r>
            <a:r>
              <a:rPr lang="pt-BR" sz="3600" dirty="0"/>
              <a:t>Filtrar registros dentro de uma lista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499702-1ED1-9C07-CAB0-66ED3E931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dirty="0"/>
              <a:t>SELECT *</a:t>
            </a:r>
          </a:p>
          <a:p>
            <a:pPr marL="0" indent="0">
              <a:buNone/>
            </a:pPr>
            <a:r>
              <a:rPr lang="pt-BR" sz="3600" dirty="0"/>
              <a:t>FROM alunos</a:t>
            </a:r>
          </a:p>
          <a:p>
            <a:pPr marL="0" indent="0">
              <a:buNone/>
            </a:pPr>
            <a:r>
              <a:rPr lang="pt-BR" sz="3600" dirty="0"/>
              <a:t>WHERE curso</a:t>
            </a:r>
          </a:p>
          <a:p>
            <a:pPr marL="0" indent="0">
              <a:buNone/>
            </a:pPr>
            <a:r>
              <a:rPr lang="pt-BR" sz="3600" b="1" dirty="0"/>
              <a:t>IN</a:t>
            </a:r>
            <a:r>
              <a:rPr lang="pt-BR" sz="3600" dirty="0"/>
              <a:t> </a:t>
            </a:r>
            <a:r>
              <a:rPr lang="pt-BR" sz="3600" b="1" dirty="0"/>
              <a:t>('Informática', 'Contabilidade');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29EFF8-6D6A-32F2-3B33-3E93E7F4F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18065"/>
            <a:ext cx="5628018" cy="458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67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198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8207" name="Freeform: Shape 8200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208" name="Freeform: Shape 8202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05" name="Freeform: Shape 8204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8194" name="Picture 2" descr="Funções Agregadas da SQL - YouTube">
            <a:extLst>
              <a:ext uri="{FF2B5EF4-FFF2-40B4-BE49-F238E27FC236}">
                <a16:creationId xmlns:a16="http://schemas.microsoft.com/office/drawing/2014/main" id="{E695EE66-0497-F879-2140-1373F07F88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5200" y="1262558"/>
            <a:ext cx="7735248" cy="433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37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91F35E4-0421-FF41-271B-D05F72A1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/>
              <a:t>COUNT()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DE8DEE2-1654-59DF-3E4E-4CA1495ED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722395"/>
            <a:ext cx="4777381" cy="524346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BAD5AB-8B24-9A8C-30CC-BFA1EE1E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2"/>
            <a:ext cx="5593856" cy="4644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Contabiliza a quantidade de registros, o exemplo abaixo contabiliza todos os registros da tabela alunos.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400" dirty="0"/>
              <a:t>SELECT </a:t>
            </a:r>
            <a:r>
              <a:rPr lang="pt-BR" sz="2400" b="1" dirty="0"/>
              <a:t>COUNT(*) </a:t>
            </a:r>
            <a:r>
              <a:rPr lang="pt-BR" sz="2400" dirty="0"/>
              <a:t>FROM alunos;</a:t>
            </a:r>
          </a:p>
          <a:p>
            <a:pPr marL="0" indent="0">
              <a:buNone/>
            </a:pPr>
            <a:endParaRPr lang="pt-BR" sz="2400" dirty="0"/>
          </a:p>
          <a:p>
            <a:r>
              <a:rPr lang="pt-BR" sz="2400" b="1" dirty="0"/>
              <a:t>COUNT(*): </a:t>
            </a:r>
            <a:r>
              <a:rPr lang="pt-BR" sz="2400" dirty="0"/>
              <a:t>conta todas as linhas</a:t>
            </a:r>
          </a:p>
          <a:p>
            <a:r>
              <a:rPr lang="pt-BR" sz="2400" b="1" dirty="0"/>
              <a:t>COUNT(coluna): </a:t>
            </a:r>
            <a:r>
              <a:rPr lang="pt-BR" sz="2400" dirty="0"/>
              <a:t>conta apenas os valores não nulos </a:t>
            </a:r>
          </a:p>
          <a:p>
            <a:r>
              <a:rPr lang="pt-BR" sz="2400" b="1" dirty="0"/>
              <a:t>COUNT(DISTINCT coluna): </a:t>
            </a:r>
            <a:r>
              <a:rPr lang="pt-BR" sz="2400" dirty="0"/>
              <a:t>conta valores únicos não nulos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067488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37B32A-A2A4-4BE6-BB47-F5C18A9E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ECA02B-D110-F5F2-287A-1CCC54765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Soma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coluna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numérica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A804A25C-9B15-AEA5-BA4D-7A7177C9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89142"/>
            <a:ext cx="6408836" cy="3728464"/>
          </a:xfrm>
          <a:prstGeom prst="rect">
            <a:avLst/>
          </a:prstGeom>
        </p:spPr>
      </p:pic>
      <p:sp>
        <p:nvSpPr>
          <p:cNvPr id="9" name="Elipse 8">
            <a:extLst>
              <a:ext uri="{FF2B5EF4-FFF2-40B4-BE49-F238E27FC236}">
                <a16:creationId xmlns:a16="http://schemas.microsoft.com/office/drawing/2014/main" id="{A83019A2-4AF1-2EDD-C634-DB0586CD15DF}"/>
              </a:ext>
            </a:extLst>
          </p:cNvPr>
          <p:cNvSpPr/>
          <p:nvPr/>
        </p:nvSpPr>
        <p:spPr>
          <a:xfrm>
            <a:off x="7447548" y="1744579"/>
            <a:ext cx="1311441" cy="5414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eta: Dobrada 9">
            <a:extLst>
              <a:ext uri="{FF2B5EF4-FFF2-40B4-BE49-F238E27FC236}">
                <a16:creationId xmlns:a16="http://schemas.microsoft.com/office/drawing/2014/main" id="{68869F74-729A-4C2C-6870-E0AFEC73B545}"/>
              </a:ext>
            </a:extLst>
          </p:cNvPr>
          <p:cNvSpPr/>
          <p:nvPr/>
        </p:nvSpPr>
        <p:spPr>
          <a:xfrm>
            <a:off x="8927432" y="962526"/>
            <a:ext cx="286866" cy="78205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0318944-DE91-7669-7501-7D8D18151369}"/>
              </a:ext>
            </a:extLst>
          </p:cNvPr>
          <p:cNvSpPr txBox="1"/>
          <p:nvPr/>
        </p:nvSpPr>
        <p:spPr>
          <a:xfrm>
            <a:off x="9237904" y="853368"/>
            <a:ext cx="1972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/>
              <a:t>AS</a:t>
            </a:r>
            <a:r>
              <a:rPr lang="pt-BR" i="1" dirty="0"/>
              <a:t> é um apelido...</a:t>
            </a:r>
          </a:p>
        </p:txBody>
      </p:sp>
    </p:spTree>
    <p:extLst>
      <p:ext uri="{BB962C8B-B14F-4D97-AF65-F5344CB8AC3E}">
        <p14:creationId xmlns:p14="http://schemas.microsoft.com/office/powerpoint/2010/main" val="191912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2511A8-C886-91FD-7EB6-333E9CC9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AS</a:t>
            </a:r>
            <a:b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Alias / </a:t>
            </a:r>
            <a:r>
              <a:rPr lang="en-US" sz="4800" i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Apelido</a:t>
            </a:r>
            <a:endParaRPr lang="en-US" sz="4800" i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08CCDD-E922-3E0B-8AEA-634648640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Apelido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temporário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 a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coluna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tabela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consulta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FFC8C2BF-5975-5C4F-99BC-02CF827F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159813"/>
            <a:ext cx="6408836" cy="438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81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6A11A4-63E0-8C9E-D803-8D35EE76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AVG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EC4352-0E0E-D849-9043-6ED1A601F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Calcula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média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coluna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EA862E-FB36-E776-E8EF-1AEED5D1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437987"/>
            <a:ext cx="5536001" cy="3923272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D008D927-DB34-E2A0-3790-536F9380FE2F}"/>
              </a:ext>
            </a:extLst>
          </p:cNvPr>
          <p:cNvSpPr/>
          <p:nvPr/>
        </p:nvSpPr>
        <p:spPr>
          <a:xfrm>
            <a:off x="7796464" y="1807961"/>
            <a:ext cx="1203157" cy="4660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655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0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AD2C10-D0FF-7C64-8D8E-254E4FD2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MAX()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D0EAF9-5660-AFFC-6905-0BAE769AD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817569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retorna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</a:t>
            </a:r>
            <a:r>
              <a:rPr lang="en-US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maior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valor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coluna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0C3F5F-3C23-AC4C-3076-0980117F5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50992"/>
            <a:ext cx="5536001" cy="30813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58963D0-8647-777B-F986-4A00D79EEFF5}"/>
              </a:ext>
            </a:extLst>
          </p:cNvPr>
          <p:cNvSpPr/>
          <p:nvPr/>
        </p:nvSpPr>
        <p:spPr>
          <a:xfrm>
            <a:off x="7487335" y="1940309"/>
            <a:ext cx="1018991" cy="405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2461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9EF06F-6204-88F0-568E-1C16D2C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/>
              <a:t>MIN() </a:t>
            </a:r>
            <a:endParaRPr lang="pt-BR" sz="48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F7136F-5985-4D1E-0AD3-139E3AC4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retorna o </a:t>
            </a:r>
            <a:r>
              <a:rPr lang="pt-BR" u="sng" dirty="0"/>
              <a:t>menor</a:t>
            </a:r>
            <a:r>
              <a:rPr lang="pt-BR" dirty="0"/>
              <a:t> valor de uma coluna</a:t>
            </a:r>
          </a:p>
          <a:p>
            <a:pPr marL="0" indent="0">
              <a:buNone/>
            </a:pPr>
            <a:endParaRPr lang="pt-BR" sz="2000" dirty="0"/>
          </a:p>
        </p:txBody>
      </p:sp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26EAFB80-FCA9-61D7-4DDE-39F63135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90143"/>
            <a:ext cx="5150277" cy="330246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4085B59-2EBB-E08B-7F7B-E06AA16D8BE2}"/>
              </a:ext>
            </a:extLst>
          </p:cNvPr>
          <p:cNvSpPr/>
          <p:nvPr/>
        </p:nvSpPr>
        <p:spPr>
          <a:xfrm>
            <a:off x="7507705" y="3064683"/>
            <a:ext cx="978965" cy="405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9087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EC4B-F8FD-8432-C87C-2EFE4D9E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r>
              <a:rPr lang="pt-BR" sz="5400" b="1"/>
              <a:t>ORDER BY</a:t>
            </a:r>
          </a:p>
        </p:txBody>
      </p:sp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4730975-8DC7-B3A6-5567-C0D9D20E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879680"/>
            <a:ext cx="5458968" cy="5098640"/>
          </a:xfrm>
          <a:prstGeom prst="rect">
            <a:avLst/>
          </a:prstGeom>
        </p:spPr>
      </p:pic>
      <p:sp>
        <p:nvSpPr>
          <p:cNvPr id="21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CE11F-976A-F3EA-C340-2EFAB8D11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2200" b="1" u="sng" dirty="0"/>
              <a:t>Ordena</a:t>
            </a:r>
            <a:r>
              <a:rPr lang="pt-BR" sz="2200" dirty="0"/>
              <a:t> os resultados de uma consulta.</a:t>
            </a:r>
          </a:p>
          <a:p>
            <a:pPr marL="0" indent="0">
              <a:buNone/>
            </a:pPr>
            <a:endParaRPr lang="pt-BR" sz="2200" dirty="0"/>
          </a:p>
          <a:p>
            <a:r>
              <a:rPr lang="pt-BR" sz="2200" b="1" u="sng" dirty="0"/>
              <a:t>ASC</a:t>
            </a:r>
            <a:r>
              <a:rPr lang="pt-BR" sz="2200" dirty="0"/>
              <a:t>: ordena de forma crescente  (padrão)</a:t>
            </a:r>
          </a:p>
          <a:p>
            <a:r>
              <a:rPr lang="pt-BR" sz="2200" b="1" u="sng" dirty="0"/>
              <a:t>DESC</a:t>
            </a:r>
            <a:r>
              <a:rPr lang="pt-BR" sz="2200" dirty="0"/>
              <a:t>: ordena de forma decrescente</a:t>
            </a:r>
          </a:p>
          <a:p>
            <a:endParaRPr lang="pt-BR" sz="2200" dirty="0"/>
          </a:p>
          <a:p>
            <a:pPr marL="0" indent="0">
              <a:buNone/>
            </a:pP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513958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Espaço Reservado para Conteúdo 7" descr="Diagrama&#10;&#10;O conteúdo gerado por IA pode estar incorreto.">
            <a:extLst>
              <a:ext uri="{FF2B5EF4-FFF2-40B4-BE49-F238E27FC236}">
                <a16:creationId xmlns:a16="http://schemas.microsoft.com/office/drawing/2014/main" id="{E9E466ED-3EF6-F508-88DB-0E6466728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6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FC2E1A-AD70-195C-05EE-C20C58AB4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/>
              <a:t>GROUP BY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7DC874-324A-B5FC-A32D-D06B485A5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/>
              <a:t>Agrupa os resultados com base em uma ou mais colunas.</a:t>
            </a:r>
          </a:p>
          <a:p>
            <a:pPr marL="0" indent="0">
              <a:buNone/>
            </a:pPr>
            <a:r>
              <a:rPr lang="pt-BR" sz="1800"/>
              <a:t>Usado junto com funções agregadas (COUNT, SUM e etc)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4B5936A7-8B84-E7EE-8C80-D08D2656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392244"/>
            <a:ext cx="5628018" cy="3840642"/>
          </a:xfrm>
          <a:prstGeom prst="rect">
            <a:avLst/>
          </a:prstGeom>
        </p:spPr>
      </p:pic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1F4681E8-3307-AA6F-AA8C-0C345436196C}"/>
              </a:ext>
            </a:extLst>
          </p:cNvPr>
          <p:cNvSpPr/>
          <p:nvPr/>
        </p:nvSpPr>
        <p:spPr>
          <a:xfrm>
            <a:off x="6095999" y="2060967"/>
            <a:ext cx="794084" cy="37718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74E52D-E4B9-205D-66E1-48164BE7D107}"/>
              </a:ext>
            </a:extLst>
          </p:cNvPr>
          <p:cNvSpPr/>
          <p:nvPr/>
        </p:nvSpPr>
        <p:spPr>
          <a:xfrm>
            <a:off x="8361947" y="1797184"/>
            <a:ext cx="938464" cy="904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451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B7F6CA-1EE2-5CD0-979C-126779073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Total de matriculas por cursos</a:t>
            </a:r>
          </a:p>
        </p:txBody>
      </p:sp>
      <p:pic>
        <p:nvPicPr>
          <p:cNvPr id="6" name="Espaço Reservado para Conteúdo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7B2DC70-27F9-A571-C1F2-F9E4617C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740547"/>
            <a:ext cx="7225748" cy="537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03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64349-3256-AB92-05E1-28AB67F14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19" y="124494"/>
            <a:ext cx="10659980" cy="1325563"/>
          </a:xfrm>
        </p:spPr>
        <p:txBody>
          <a:bodyPr/>
          <a:lstStyle/>
          <a:p>
            <a:pPr algn="ctr"/>
            <a:r>
              <a:rPr lang="pt-BR" b="1" dirty="0"/>
              <a:t>HAVING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67BA1-4332-49AA-0122-3B0A088A4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94" y="1825625"/>
            <a:ext cx="491690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b="1" dirty="0"/>
              <a:t>WHERE</a:t>
            </a:r>
          </a:p>
          <a:p>
            <a:pPr marL="0" indent="0" algn="ctr">
              <a:buNone/>
            </a:pPr>
            <a:endParaRPr lang="pt-BR" b="1" dirty="0"/>
          </a:p>
          <a:p>
            <a:pPr marL="0" indent="0" algn="ctr">
              <a:buNone/>
            </a:pPr>
            <a:r>
              <a:rPr lang="pt-BR" dirty="0"/>
              <a:t>Filtra os registros antes do GROUP BY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Utilizado com colunas normais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8A7174F-0A0C-475A-680D-B73550A83798}"/>
              </a:ext>
            </a:extLst>
          </p:cNvPr>
          <p:cNvSpPr txBox="1">
            <a:spLocks/>
          </p:cNvSpPr>
          <p:nvPr/>
        </p:nvSpPr>
        <p:spPr>
          <a:xfrm>
            <a:off x="693820" y="1870576"/>
            <a:ext cx="49169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HAVING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Filtra grupos após o uso do GROUP BY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pt-BR" dirty="0"/>
              <a:t>Usado em colunas que utilizam funções agregadas (COUNT, SUM, MAX ...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22D194D-2130-0FEC-9B38-FCAB10541312}"/>
              </a:ext>
            </a:extLst>
          </p:cNvPr>
          <p:cNvSpPr txBox="1"/>
          <p:nvPr/>
        </p:nvSpPr>
        <p:spPr>
          <a:xfrm>
            <a:off x="5771151" y="3050726"/>
            <a:ext cx="32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145041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06D7C-2E2F-68EA-5FE1-8C7501FBB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BB3854-3DE9-D87E-B1B6-C5BB9298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pt-BR" sz="4000" b="1" dirty="0"/>
              <a:t>HAVING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7AD5EE-CB48-ABAA-8E77-B10EA9B6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Funciona parecido com o </a:t>
            </a:r>
            <a:r>
              <a:rPr lang="pt-BR" b="1" dirty="0"/>
              <a:t>WHERE, </a:t>
            </a:r>
            <a:r>
              <a:rPr lang="pt-BR" dirty="0"/>
              <a:t>só que o </a:t>
            </a:r>
            <a:r>
              <a:rPr lang="pt-BR" dirty="0" err="1"/>
              <a:t>where</a:t>
            </a:r>
            <a:r>
              <a:rPr lang="pt-BR" dirty="0"/>
              <a:t> filtra antes de agrupar </a:t>
            </a:r>
            <a:r>
              <a:rPr lang="pt-BR" b="1" dirty="0"/>
              <a:t>(GROUP BY)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dirty="0"/>
              <a:t>O HAVING filtra os resultados depois dos agrupamentos.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383096-DC06-F9AB-9BB7-D2517194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00" r="26107" b="-2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56190D2B-5DC8-9A4D-6BF4-667A6DFDE04B}"/>
              </a:ext>
            </a:extLst>
          </p:cNvPr>
          <p:cNvSpPr/>
          <p:nvPr/>
        </p:nvSpPr>
        <p:spPr>
          <a:xfrm>
            <a:off x="5954890" y="2091684"/>
            <a:ext cx="998621" cy="4776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42A75E1-1D42-9D12-BC3B-F010DCBF739D}"/>
              </a:ext>
            </a:extLst>
          </p:cNvPr>
          <p:cNvSpPr/>
          <p:nvPr/>
        </p:nvSpPr>
        <p:spPr>
          <a:xfrm>
            <a:off x="6953511" y="1709897"/>
            <a:ext cx="1227963" cy="40585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085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54" name="Rectangle 1434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7ED7FC-2C67-BFEF-E8EE-AC9C353B9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b="1" dirty="0"/>
              <a:t>Junções SQL </a:t>
            </a:r>
          </a:p>
        </p:txBody>
      </p:sp>
      <p:sp>
        <p:nvSpPr>
          <p:cNvPr id="14355" name="Rectangle 1434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FD822E-079D-2673-B9A4-8F2DA110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Utilizado para </a:t>
            </a:r>
            <a:r>
              <a:rPr lang="pt-BR" b="1" dirty="0"/>
              <a:t>combinar dados de duas ou mais tabelas</a:t>
            </a:r>
            <a:r>
              <a:rPr lang="pt-BR" dirty="0"/>
              <a:t> em uma única consulta</a:t>
            </a:r>
          </a:p>
        </p:txBody>
      </p:sp>
      <p:sp>
        <p:nvSpPr>
          <p:cNvPr id="14356" name="Rectangle 1434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9" name="Rectangle 1434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51" name="Rectangle 1435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Junção em SQL: Tipos.">
            <a:extLst>
              <a:ext uri="{FF2B5EF4-FFF2-40B4-BE49-F238E27FC236}">
                <a16:creationId xmlns:a16="http://schemas.microsoft.com/office/drawing/2014/main" id="{6BAD423B-DB45-D3AA-A4A7-5CEA45A3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1516" y="650494"/>
            <a:ext cx="5560461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6084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8878A2A-3EBD-8D3F-12CF-6326AF8E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9" y="0"/>
            <a:ext cx="9210502" cy="687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76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233367-633D-D4C6-FF1A-052ECD196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/>
              <a:t>INNER JOIN</a:t>
            </a:r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BF24E8-ED96-FC5B-3378-224948582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Combina registros de duas ou mais tabelas </a:t>
            </a:r>
            <a:r>
              <a:rPr lang="pt-BR" sz="2400" b="1" dirty="0"/>
              <a:t>somente quando há correspondência</a:t>
            </a:r>
            <a:r>
              <a:rPr lang="pt-BR" sz="2400" dirty="0"/>
              <a:t> entre elas, com base em uma chave comum (</a:t>
            </a:r>
            <a:r>
              <a:rPr lang="pt-BR" sz="2400" b="1" dirty="0"/>
              <a:t>chave primária e chave estrangeira</a:t>
            </a:r>
            <a:r>
              <a:rPr lang="pt-BR" sz="2400" dirty="0"/>
              <a:t>).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Geralmente utilizamos para exibir </a:t>
            </a:r>
            <a:r>
              <a:rPr lang="pt-BR" sz="2400" b="1" dirty="0"/>
              <a:t>apenas registros que possuem correspondência</a:t>
            </a:r>
            <a:r>
              <a:rPr lang="pt-BR" sz="2400" dirty="0"/>
              <a:t> em ambas as tabelas.</a:t>
            </a:r>
          </a:p>
        </p:txBody>
      </p:sp>
      <p:pic>
        <p:nvPicPr>
          <p:cNvPr id="11266" name="Picture 2" descr="Dúvidas dos Alunos - INNER JOIN, LEFT E RIGHT JOIN">
            <a:extLst>
              <a:ext uri="{FF2B5EF4-FFF2-40B4-BE49-F238E27FC236}">
                <a16:creationId xmlns:a16="http://schemas.microsoft.com/office/drawing/2014/main" id="{CC3BA717-1870-CC20-43EF-1FC6AFE62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5123" y="2484255"/>
            <a:ext cx="5123095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03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454D0-398B-E759-68DE-F29399C89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/>
              <a:t>INNER JOIN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1BBD5F-8591-E2E5-09D0-21914EFE0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dirty="0"/>
              <a:t>Retornar os </a:t>
            </a:r>
            <a:r>
              <a:rPr lang="pt-BR" b="1" i="1" u="sng" dirty="0"/>
              <a:t>nomes dos alunos </a:t>
            </a:r>
            <a:r>
              <a:rPr lang="pt-BR" dirty="0"/>
              <a:t>e o </a:t>
            </a:r>
            <a:r>
              <a:rPr lang="pt-BR" b="1" i="1" u="sng" dirty="0"/>
              <a:t>ID das turmas </a:t>
            </a:r>
            <a:r>
              <a:rPr lang="pt-BR" dirty="0"/>
              <a:t>onde eles estão matriculados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BD3DA3-BD79-DB93-3669-2D9347BA4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04060"/>
            <a:ext cx="5628018" cy="341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5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2B504-2913-8446-E572-8EFAC591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pt-BR" sz="4800" b="1"/>
              <a:t>INNER JOIN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048E5-4687-9C5A-97C1-35A550300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200" dirty="0"/>
              <a:t>Retorna </a:t>
            </a:r>
            <a:r>
              <a:rPr lang="pt-BR" sz="3200" b="1" dirty="0"/>
              <a:t>apenas alunos que têm matrícula em alguma turma</a:t>
            </a:r>
            <a:r>
              <a:rPr lang="pt-BR" sz="3200" dirty="0"/>
              <a:t>.</a:t>
            </a:r>
          </a:p>
        </p:txBody>
      </p:sp>
      <p:pic>
        <p:nvPicPr>
          <p:cNvPr id="5" name="Picture 2" descr="Dúvidas dos Alunos - INNER JOIN, LEFT E RIGHT JOIN">
            <a:extLst>
              <a:ext uri="{FF2B5EF4-FFF2-40B4-BE49-F238E27FC236}">
                <a16:creationId xmlns:a16="http://schemas.microsoft.com/office/drawing/2014/main" id="{C6EB8BBC-64F6-9F93-B436-CAEC37BE2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5123" y="2484255"/>
            <a:ext cx="5123095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51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6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1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9" name="Freeform: Shape 20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1C7753-065B-248A-EB5D-E8238CC1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 b="1" dirty="0"/>
              <a:t>INNER JOIN</a:t>
            </a:r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C0017-F660-5877-0E6C-EA06AA27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sz="1700" dirty="0"/>
              <a:t>Agora, ao invés de mostrar o </a:t>
            </a:r>
            <a:r>
              <a:rPr lang="pt-BR" sz="1700" b="1" i="1" u="sng" dirty="0"/>
              <a:t>nome do aluno </a:t>
            </a:r>
            <a:r>
              <a:rPr lang="pt-BR" sz="1700" dirty="0"/>
              <a:t>e o </a:t>
            </a:r>
            <a:r>
              <a:rPr lang="pt-BR" sz="1700" b="1" i="1" u="sng" dirty="0"/>
              <a:t>ID da turma...</a:t>
            </a:r>
          </a:p>
          <a:p>
            <a:pPr marL="0" indent="0">
              <a:buNone/>
            </a:pPr>
            <a:r>
              <a:rPr lang="pt-BR" sz="1700" dirty="0"/>
              <a:t>vamos exibir no lugar do ID o </a:t>
            </a:r>
            <a:r>
              <a:rPr lang="pt-BR" sz="1700" b="1" i="1" u="sng" dirty="0"/>
              <a:t>nome da turma</a:t>
            </a:r>
            <a:r>
              <a:rPr lang="pt-BR" sz="1700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3238CA-C53F-D232-2F98-486642758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596" y="849562"/>
            <a:ext cx="8191760" cy="489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3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168A37-BACB-63F1-2646-8B1DAF60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SELECT</a:t>
            </a: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E45974-D64A-36F2-A4CD-0DFCB59B5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Utilizado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0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consultar</a:t>
            </a: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 no banco.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 descr="Comando SELECT: O que é e como usar para consultar dados em SQL [2023]">
            <a:extLst>
              <a:ext uri="{FF2B5EF4-FFF2-40B4-BE49-F238E27FC236}">
                <a16:creationId xmlns:a16="http://schemas.microsoft.com/office/drawing/2014/main" id="{80682C1B-A0B2-F92B-2BD5-8F72819AD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" r="9370" b="50000"/>
          <a:stretch/>
        </p:blipFill>
        <p:spPr bwMode="auto">
          <a:xfrm>
            <a:off x="5414356" y="2382394"/>
            <a:ext cx="6408836" cy="1941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9718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295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85B3E-A1CB-3008-5DB3-C540CF12A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Podemos avançar?</a:t>
            </a:r>
          </a:p>
        </p:txBody>
      </p:sp>
      <p:pic>
        <p:nvPicPr>
          <p:cNvPr id="12290" name="Picture 2" descr="Baixe Shrek,will Smith, Meme Faces, Imagens Engraçadas. | Wallpapers.com">
            <a:extLst>
              <a:ext uri="{FF2B5EF4-FFF2-40B4-BE49-F238E27FC236}">
                <a16:creationId xmlns:a16="http://schemas.microsoft.com/office/drawing/2014/main" id="{A08C183A-991D-1761-B6AB-52D9ECA1C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r="1778"/>
          <a:stretch/>
        </p:blipFill>
        <p:spPr bwMode="auto">
          <a:xfrm>
            <a:off x="-1" y="-2"/>
            <a:ext cx="6096001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9B875-7799-39E4-5E02-4A479BF7A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4000" dirty="0"/>
              <a:t>Ou aqui está bom?</a:t>
            </a:r>
          </a:p>
          <a:p>
            <a:pPr marL="0" indent="0">
              <a:buNone/>
            </a:pPr>
            <a:r>
              <a:rPr lang="pt-BR" sz="3600" i="1" dirty="0"/>
              <a:t>Ainda tem </a:t>
            </a:r>
            <a:r>
              <a:rPr lang="pt-BR" sz="3600" i="1" dirty="0" err="1"/>
              <a:t>Left</a:t>
            </a:r>
            <a:r>
              <a:rPr lang="pt-BR" sz="3600" i="1" dirty="0"/>
              <a:t>, </a:t>
            </a:r>
            <a:r>
              <a:rPr lang="pt-BR" sz="3600" i="1" dirty="0" err="1"/>
              <a:t>Right</a:t>
            </a:r>
            <a:r>
              <a:rPr lang="pt-BR" sz="3600" i="1" dirty="0"/>
              <a:t>, Full </a:t>
            </a:r>
            <a:r>
              <a:rPr lang="pt-BR" sz="3600" i="1" dirty="0" err="1"/>
              <a:t>Outer</a:t>
            </a:r>
            <a:r>
              <a:rPr lang="pt-BR" sz="3600" i="1" dirty="0"/>
              <a:t> Join... </a:t>
            </a:r>
          </a:p>
        </p:txBody>
      </p:sp>
    </p:spTree>
    <p:extLst>
      <p:ext uri="{BB962C8B-B14F-4D97-AF65-F5344CB8AC3E}">
        <p14:creationId xmlns:p14="http://schemas.microsoft.com/office/powerpoint/2010/main" val="71920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D2FD23-087B-7B72-4EDB-1E7C19067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39" y="1012536"/>
            <a:ext cx="4613300" cy="31632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/>
              <a:t>Desafio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92963D-9118-7C37-B716-C8B60D8F2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38" y="2418712"/>
            <a:ext cx="4408228" cy="31632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4400" dirty="0" err="1"/>
              <a:t>Exibir</a:t>
            </a:r>
            <a:r>
              <a:rPr lang="en-US" sz="4400" dirty="0"/>
              <a:t> o </a:t>
            </a:r>
            <a:r>
              <a:rPr lang="en-US" sz="4400" b="1" dirty="0" err="1"/>
              <a:t>nome</a:t>
            </a:r>
            <a:r>
              <a:rPr lang="en-US" sz="4400" b="1" dirty="0"/>
              <a:t> do </a:t>
            </a:r>
            <a:r>
              <a:rPr lang="en-US" sz="4400" b="1" dirty="0" err="1"/>
              <a:t>curso</a:t>
            </a:r>
            <a:r>
              <a:rPr lang="en-US" sz="4400" dirty="0"/>
              <a:t> e a </a:t>
            </a:r>
            <a:r>
              <a:rPr lang="en-US" sz="4400" b="1" dirty="0" err="1"/>
              <a:t>quantidade</a:t>
            </a:r>
            <a:r>
              <a:rPr lang="en-US" sz="4400" b="1" dirty="0"/>
              <a:t> de </a:t>
            </a:r>
            <a:r>
              <a:rPr lang="en-US" sz="4400" b="1" dirty="0" err="1"/>
              <a:t>matérias</a:t>
            </a:r>
            <a:r>
              <a:rPr lang="en-US" sz="4400" dirty="0"/>
              <a:t> que </a:t>
            </a:r>
            <a:r>
              <a:rPr lang="en-US" sz="4400" dirty="0" err="1"/>
              <a:t>ele</a:t>
            </a:r>
            <a:r>
              <a:rPr lang="en-US" sz="4400" dirty="0"/>
              <a:t> </a:t>
            </a:r>
            <a:r>
              <a:rPr lang="en-US" sz="4400" dirty="0" err="1"/>
              <a:t>possui</a:t>
            </a:r>
            <a:endParaRPr lang="en-US" sz="4400" dirty="0"/>
          </a:p>
        </p:txBody>
      </p:sp>
      <p:sp>
        <p:nvSpPr>
          <p:cNvPr id="13321" name="Rectangle 13320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3" name="Rectangle 13322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4" name="Picture 2" descr="O meme usado para dar os piores conselhos da história | Estilo | EL PAÍS  Brasil">
            <a:extLst>
              <a:ext uri="{FF2B5EF4-FFF2-40B4-BE49-F238E27FC236}">
                <a16:creationId xmlns:a16="http://schemas.microsoft.com/office/drawing/2014/main" id="{C6FB7555-3149-CD9B-5E33-AD0F40D2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4" r="34698" b="-2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D86D4F7-8183-C381-F63B-A54F658B2493}"/>
              </a:ext>
            </a:extLst>
          </p:cNvPr>
          <p:cNvSpPr txBox="1"/>
          <p:nvPr/>
        </p:nvSpPr>
        <p:spPr>
          <a:xfrm>
            <a:off x="1335504" y="5979695"/>
            <a:ext cx="191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/>
              <a:t>Group</a:t>
            </a:r>
            <a:r>
              <a:rPr lang="pt-BR" b="1" dirty="0"/>
              <a:t> </a:t>
            </a:r>
            <a:r>
              <a:rPr lang="pt-BR" b="1" dirty="0" err="1"/>
              <a:t>by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43420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39700-FC47-9F36-9B3A-2F0BB574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Tem muitas coisas que podemos aprender...</a:t>
            </a:r>
          </a:p>
        </p:txBody>
      </p:sp>
      <p:pic>
        <p:nvPicPr>
          <p:cNvPr id="7170" name="Picture 2" descr="Pô- Pô-por hoje é só Pe- pe- pessoal...">
            <a:extLst>
              <a:ext uri="{FF2B5EF4-FFF2-40B4-BE49-F238E27FC236}">
                <a16:creationId xmlns:a16="http://schemas.microsoft.com/office/drawing/2014/main" id="{AA1B54D0-0290-3C29-A61C-C2F2B22B75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99209" y="666728"/>
            <a:ext cx="4782567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5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42D98-8D2A-2481-39D7-86439DA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Professores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A6C47-50EE-DFC2-846D-49150610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648396" cy="3769834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Cleiton S Dias</a:t>
            </a:r>
          </a:p>
          <a:p>
            <a:r>
              <a:rPr lang="pt-BR" sz="3600" dirty="0"/>
              <a:t>Thiago G </a:t>
            </a:r>
            <a:r>
              <a:rPr lang="pt-BR" sz="3600" dirty="0" err="1"/>
              <a:t>Pascotto</a:t>
            </a:r>
            <a:endParaRPr lang="pt-BR" sz="3600" dirty="0"/>
          </a:p>
        </p:txBody>
      </p:sp>
      <p:sp>
        <p:nvSpPr>
          <p:cNvPr id="14355" name="Rectangle 1434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ETEC UIRAPURU | Tecsesp | 2020">
            <a:extLst>
              <a:ext uri="{FF2B5EF4-FFF2-40B4-BE49-F238E27FC236}">
                <a16:creationId xmlns:a16="http://schemas.microsoft.com/office/drawing/2014/main" id="{304BB7AA-60EC-4F89-A70C-F741BC1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790" y="2178569"/>
            <a:ext cx="2402575" cy="25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77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6AA-D189-1069-68FC-17A88C72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2971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Contatos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7C81E51-3DA9-3910-B70B-6E4A58D00C88}"/>
              </a:ext>
            </a:extLst>
          </p:cNvPr>
          <p:cNvSpPr txBox="1">
            <a:spLocks/>
          </p:cNvSpPr>
          <p:nvPr/>
        </p:nvSpPr>
        <p:spPr>
          <a:xfrm>
            <a:off x="7601426" y="259139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/>
              <a:t>cleitondsd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5" name="Picture 6" descr="About GitHub · GitHub">
            <a:extLst>
              <a:ext uri="{FF2B5EF4-FFF2-40B4-BE49-F238E27FC236}">
                <a16:creationId xmlns:a16="http://schemas.microsoft.com/office/drawing/2014/main" id="{775E45E6-7A0F-2E6F-A9B9-9A9873E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38397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2BA6F702-B229-DB57-E2C6-4ADBF2A1395E}"/>
              </a:ext>
            </a:extLst>
          </p:cNvPr>
          <p:cNvSpPr txBox="1">
            <a:spLocks/>
          </p:cNvSpPr>
          <p:nvPr/>
        </p:nvSpPr>
        <p:spPr>
          <a:xfrm>
            <a:off x="7601426" y="419022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cleitondsd</a:t>
            </a: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92534AC-576F-45AE-E2BE-C6AB8844000D}"/>
              </a:ext>
            </a:extLst>
          </p:cNvPr>
          <p:cNvSpPr txBox="1">
            <a:spLocks/>
          </p:cNvSpPr>
          <p:nvPr/>
        </p:nvSpPr>
        <p:spPr>
          <a:xfrm>
            <a:off x="7601426" y="563703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(11) 9 3029-0421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8" name="Picture 8" descr="WhatsApp - Download e instalação gratuitos no Windows | Microsoft Store">
            <a:extLst>
              <a:ext uri="{FF2B5EF4-FFF2-40B4-BE49-F238E27FC236}">
                <a16:creationId xmlns:a16="http://schemas.microsoft.com/office/drawing/2014/main" id="{6540A4F3-F678-8E56-102D-3201A23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2" y="5263537"/>
            <a:ext cx="1071564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udo sobre LinkedIn - História e Notícias - Canaltech">
            <a:extLst>
              <a:ext uri="{FF2B5EF4-FFF2-40B4-BE49-F238E27FC236}">
                <a16:creationId xmlns:a16="http://schemas.microsoft.com/office/drawing/2014/main" id="{1E7C3896-3BEB-2576-7F74-2716A053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23279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F6FFB49B-394A-9847-4833-CFE1869D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" y="2291864"/>
            <a:ext cx="4167302" cy="4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8A646C-52C3-C273-068F-74A370A1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/>
              <a:t>SELECT * FROM nome_tabela</a:t>
            </a:r>
            <a:r>
              <a:rPr lang="pt-BR" sz="3600"/>
              <a:t>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76D29C-62A9-6EBF-A5A6-C60E3920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3600" dirty="0"/>
              <a:t>Seleciona todas as colunas e registros da tabela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163D505-5329-AE8D-E237-8C7D59A1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54375"/>
            <a:ext cx="5628018" cy="5116380"/>
          </a:xfrm>
          <a:prstGeom prst="rect">
            <a:avLst/>
          </a:prstGeom>
        </p:spPr>
      </p:pic>
      <p:sp>
        <p:nvSpPr>
          <p:cNvPr id="6" name="Seta: Dobrada para Cima 5">
            <a:extLst>
              <a:ext uri="{FF2B5EF4-FFF2-40B4-BE49-F238E27FC236}">
                <a16:creationId xmlns:a16="http://schemas.microsoft.com/office/drawing/2014/main" id="{55E40245-CDE0-86AE-2F35-C1448575ABB0}"/>
              </a:ext>
            </a:extLst>
          </p:cNvPr>
          <p:cNvSpPr/>
          <p:nvPr/>
        </p:nvSpPr>
        <p:spPr>
          <a:xfrm>
            <a:off x="8049784" y="1350906"/>
            <a:ext cx="553453" cy="621439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BC2607-2812-1A63-6770-F2EBA92712FF}"/>
              </a:ext>
            </a:extLst>
          </p:cNvPr>
          <p:cNvSpPr txBox="1"/>
          <p:nvPr/>
        </p:nvSpPr>
        <p:spPr>
          <a:xfrm>
            <a:off x="6070834" y="1344748"/>
            <a:ext cx="2255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* </a:t>
            </a:r>
          </a:p>
          <a:p>
            <a:pPr algn="ctr"/>
            <a:r>
              <a:rPr lang="pt-BR" i="1" dirty="0"/>
              <a:t>Indica que queremos</a:t>
            </a:r>
          </a:p>
          <a:p>
            <a:r>
              <a:rPr lang="pt-BR" i="1" dirty="0"/>
              <a:t> todas as colunas</a:t>
            </a:r>
          </a:p>
        </p:txBody>
      </p:sp>
    </p:spTree>
    <p:extLst>
      <p:ext uri="{BB962C8B-B14F-4D97-AF65-F5344CB8AC3E}">
        <p14:creationId xmlns:p14="http://schemas.microsoft.com/office/powerpoint/2010/main" val="4184004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281E6-31CC-6B0C-B7AA-3CAD75CC1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pt-BR" sz="3200" b="1"/>
              <a:t>Podemos selecionar uma ou mais colunas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170CF0C-1A44-3E2C-EA1F-91B83554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" r="-2" b="-2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B0BFC77D-01C2-40BE-5833-84E04C2E207B}"/>
              </a:ext>
            </a:extLst>
          </p:cNvPr>
          <p:cNvSpPr/>
          <p:nvPr/>
        </p:nvSpPr>
        <p:spPr>
          <a:xfrm>
            <a:off x="3056021" y="530728"/>
            <a:ext cx="1155032" cy="680836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5190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AF36-B6C1-5BCD-75B6-B9176C15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anchor="t">
            <a:normAutofit/>
          </a:bodyPr>
          <a:lstStyle/>
          <a:p>
            <a:r>
              <a:rPr lang="pt-BR" sz="3200" b="1"/>
              <a:t>Boas Práticas 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01C611-ACBE-EADB-7A7B-4D4454BA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40" y="2551176"/>
            <a:ext cx="4544762" cy="3602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Evite fazer consultas e/ou DML sem a cláusula WHERE, você pode afetar todos os registros da tabela, o que pode gerar erros graves ou resultados inesperados.</a:t>
            </a:r>
          </a:p>
        </p:txBody>
      </p:sp>
      <p:pic>
        <p:nvPicPr>
          <p:cNvPr id="4100" name="Picture 4" descr="Atenção Ilustrações, Vetores E Clipart De Stock – (525,969 Stock  Illustrations)">
            <a:extLst>
              <a:ext uri="{FF2B5EF4-FFF2-40B4-BE49-F238E27FC236}">
                <a16:creationId xmlns:a16="http://schemas.microsoft.com/office/drawing/2014/main" id="{005D517A-3058-9FA0-D4B0-56C6746AA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2748" y="1054082"/>
            <a:ext cx="5334160" cy="4751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83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BB4FB0-90EF-0D88-DC70-06CFBE617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WHERE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7D6DDE27-64F6-9DE6-BD14-E6B210E2A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88" y="511293"/>
            <a:ext cx="4592969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836FB4-FD56-2DCB-6412-7BA0E6177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Filtra registros com base em uma condição </a:t>
            </a:r>
          </a:p>
          <a:p>
            <a:pPr marL="0" indent="0">
              <a:buNone/>
            </a:pPr>
            <a:r>
              <a:rPr lang="pt-BR" sz="2400" dirty="0"/>
              <a:t>Exemplo.: </a:t>
            </a:r>
          </a:p>
          <a:p>
            <a:pPr marL="457200" lvl="1" indent="0">
              <a:buNone/>
            </a:pPr>
            <a:r>
              <a:rPr lang="pt-BR" sz="2800" dirty="0"/>
              <a:t>SELECT * </a:t>
            </a:r>
          </a:p>
          <a:p>
            <a:pPr marL="457200" lvl="1" indent="0">
              <a:buNone/>
            </a:pPr>
            <a:r>
              <a:rPr lang="pt-BR" sz="2800" dirty="0"/>
              <a:t>FROM alunos </a:t>
            </a:r>
          </a:p>
          <a:p>
            <a:pPr marL="457200" lvl="1" indent="0">
              <a:buNone/>
            </a:pPr>
            <a:r>
              <a:rPr lang="pt-BR" sz="2800" b="1" dirty="0">
                <a:solidFill>
                  <a:schemeClr val="accent6"/>
                </a:solidFill>
              </a:rPr>
              <a:t>WHERE</a:t>
            </a:r>
            <a:r>
              <a:rPr lang="pt-BR" sz="2800" dirty="0"/>
              <a:t> </a:t>
            </a:r>
            <a:r>
              <a:rPr lang="pt-BR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idade</a:t>
            </a:r>
            <a:r>
              <a:rPr lang="pt-BR" sz="2800" dirty="0"/>
              <a:t> </a:t>
            </a:r>
            <a:r>
              <a:rPr lang="pt-BR" sz="2800" b="1" dirty="0">
                <a:solidFill>
                  <a:srgbClr val="FF0000"/>
                </a:solidFill>
              </a:rPr>
              <a:t>&gt;=</a:t>
            </a:r>
            <a:r>
              <a:rPr lang="pt-BR" sz="2800" dirty="0"/>
              <a:t> </a:t>
            </a:r>
            <a:r>
              <a:rPr lang="pt-BR" sz="2800" b="1" dirty="0">
                <a:solidFill>
                  <a:schemeClr val="accent5"/>
                </a:solidFill>
              </a:rPr>
              <a:t>18</a:t>
            </a:r>
            <a:r>
              <a:rPr lang="pt-BR" sz="2800" dirty="0"/>
              <a:t>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i="1" dirty="0">
                <a:solidFill>
                  <a:schemeClr val="accent6"/>
                </a:solidFill>
              </a:rPr>
              <a:t>Filtrar</a:t>
            </a:r>
            <a:r>
              <a:rPr lang="pt-BR" i="1" dirty="0"/>
              <a:t> pela coluna </a:t>
            </a:r>
            <a:r>
              <a:rPr lang="pt-BR" i="1" dirty="0">
                <a:solidFill>
                  <a:schemeClr val="accent1"/>
                </a:solidFill>
              </a:rPr>
              <a:t>idade</a:t>
            </a:r>
            <a:r>
              <a:rPr lang="pt-BR" i="1" dirty="0"/>
              <a:t>, onde o valor da </a:t>
            </a:r>
            <a:r>
              <a:rPr lang="pt-BR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idade</a:t>
            </a:r>
            <a:r>
              <a:rPr lang="pt-BR" i="1" dirty="0"/>
              <a:t> seja </a:t>
            </a:r>
            <a:r>
              <a:rPr lang="pt-BR" i="1" dirty="0">
                <a:solidFill>
                  <a:srgbClr val="FF0000"/>
                </a:solidFill>
              </a:rPr>
              <a:t>maior ou igual </a:t>
            </a:r>
            <a:r>
              <a:rPr lang="pt-BR" i="1" dirty="0">
                <a:solidFill>
                  <a:schemeClr val="accent5"/>
                </a:solidFill>
              </a:rPr>
              <a:t>a 18</a:t>
            </a:r>
            <a:r>
              <a:rPr lang="pt-BR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6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0CCF94-9536-4A63-8FF2-E37827C9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970655A-F4C2-4D7E-BAB6-D3BFC5CA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8174"/>
            <a:ext cx="12192000" cy="4939827"/>
          </a:xfrm>
          <a:custGeom>
            <a:avLst/>
            <a:gdLst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499101 w 12192000"/>
              <a:gd name="connsiteY144" fmla="*/ 232983 h 4939827"/>
              <a:gd name="connsiteX145" fmla="*/ 4558432 w 12192000"/>
              <a:gd name="connsiteY145" fmla="*/ 269194 h 4939827"/>
              <a:gd name="connsiteX146" fmla="*/ 4635061 w 12192000"/>
              <a:gd name="connsiteY146" fmla="*/ 280682 h 4939827"/>
              <a:gd name="connsiteX147" fmla="*/ 4680829 w 12192000"/>
              <a:gd name="connsiteY147" fmla="*/ 287953 h 4939827"/>
              <a:gd name="connsiteX148" fmla="*/ 4807427 w 12192000"/>
              <a:gd name="connsiteY148" fmla="*/ 276835 h 4939827"/>
              <a:gd name="connsiteX149" fmla="*/ 5028933 w 12192000"/>
              <a:gd name="connsiteY149" fmla="*/ 183887 h 4939827"/>
              <a:gd name="connsiteX150" fmla="*/ 5093642 w 12192000"/>
              <a:gd name="connsiteY150" fmla="*/ 177214 h 4939827"/>
              <a:gd name="connsiteX151" fmla="*/ 5102642 w 12192000"/>
              <a:gd name="connsiteY151" fmla="*/ 186816 h 4939827"/>
              <a:gd name="connsiteX152" fmla="*/ 5193590 w 12192000"/>
              <a:gd name="connsiteY152" fmla="*/ 136361 h 4939827"/>
              <a:gd name="connsiteX153" fmla="*/ 5323922 w 12192000"/>
              <a:gd name="connsiteY153" fmla="*/ 146332 h 4939827"/>
              <a:gd name="connsiteX154" fmla="*/ 5421860 w 12192000"/>
              <a:gd name="connsiteY154" fmla="*/ 167298 h 4939827"/>
              <a:gd name="connsiteX155" fmla="*/ 5476948 w 12192000"/>
              <a:gd name="connsiteY155" fmla="*/ 173249 h 4939827"/>
              <a:gd name="connsiteX156" fmla="*/ 5516842 w 12192000"/>
              <a:gd name="connsiteY156" fmla="*/ 184018 h 4939827"/>
              <a:gd name="connsiteX157" fmla="*/ 5619415 w 12192000"/>
              <a:gd name="connsiteY157" fmla="*/ 176781 h 4939827"/>
              <a:gd name="connsiteX158" fmla="*/ 5789867 w 12192000"/>
              <a:gd name="connsiteY158" fmla="*/ 150304 h 4939827"/>
              <a:gd name="connsiteX159" fmla="*/ 5825953 w 12192000"/>
              <a:gd name="connsiteY159" fmla="*/ 147907 h 4939827"/>
              <a:gd name="connsiteX160" fmla="*/ 5856168 w 12192000"/>
              <a:gd name="connsiteY160" fmla="*/ 158719 h 4939827"/>
              <a:gd name="connsiteX161" fmla="*/ 5862476 w 12192000"/>
              <a:gd name="connsiteY161" fmla="*/ 172447 h 4939827"/>
              <a:gd name="connsiteX162" fmla="*/ 5882195 w 12192000"/>
              <a:gd name="connsiteY162" fmla="*/ 173195 h 4939827"/>
              <a:gd name="connsiteX163" fmla="*/ 5887271 w 12192000"/>
              <a:gd name="connsiteY163" fmla="*/ 176084 h 4939827"/>
              <a:gd name="connsiteX164" fmla="*/ 5916552 w 12192000"/>
              <a:gd name="connsiteY164" fmla="*/ 189955 h 4939827"/>
              <a:gd name="connsiteX165" fmla="*/ 5983240 w 12192000"/>
              <a:gd name="connsiteY165" fmla="*/ 152755 h 4939827"/>
              <a:gd name="connsiteX166" fmla="*/ 6061852 w 12192000"/>
              <a:gd name="connsiteY166" fmla="*/ 161953 h 4939827"/>
              <a:gd name="connsiteX167" fmla="*/ 6408386 w 12192000"/>
              <a:gd name="connsiteY167" fmla="*/ 157590 h 4939827"/>
              <a:gd name="connsiteX168" fmla="*/ 6531386 w 12192000"/>
              <a:gd name="connsiteY168" fmla="*/ 156103 h 4939827"/>
              <a:gd name="connsiteX169" fmla="*/ 6721509 w 12192000"/>
              <a:gd name="connsiteY169" fmla="*/ 54829 h 4939827"/>
              <a:gd name="connsiteX170" fmla="*/ 6947884 w 12192000"/>
              <a:gd name="connsiteY170" fmla="*/ 47587 h 4939827"/>
              <a:gd name="connsiteX171" fmla="*/ 6965101 w 12192000"/>
              <a:gd name="connsiteY171" fmla="*/ 25718 h 4939827"/>
              <a:gd name="connsiteX172" fmla="*/ 6986370 w 12192000"/>
              <a:gd name="connsiteY172" fmla="*/ 12659 h 4939827"/>
              <a:gd name="connsiteX173" fmla="*/ 6989536 w 12192000"/>
              <a:gd name="connsiteY173" fmla="*/ 14528 h 4939827"/>
              <a:gd name="connsiteX174" fmla="*/ 7015933 w 12192000"/>
              <a:gd name="connsiteY174" fmla="*/ 9653 h 4939827"/>
              <a:gd name="connsiteX175" fmla="*/ 7020592 w 12192000"/>
              <a:gd name="connsiteY175" fmla="*/ 1651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435843 w 12192000"/>
              <a:gd name="connsiteY143" fmla="*/ 234325 h 4939827"/>
              <a:gd name="connsiteX144" fmla="*/ 4558432 w 12192000"/>
              <a:gd name="connsiteY144" fmla="*/ 269194 h 4939827"/>
              <a:gd name="connsiteX145" fmla="*/ 4635061 w 12192000"/>
              <a:gd name="connsiteY145" fmla="*/ 280682 h 4939827"/>
              <a:gd name="connsiteX146" fmla="*/ 4680829 w 12192000"/>
              <a:gd name="connsiteY146" fmla="*/ 287953 h 4939827"/>
              <a:gd name="connsiteX147" fmla="*/ 4807427 w 12192000"/>
              <a:gd name="connsiteY147" fmla="*/ 276835 h 4939827"/>
              <a:gd name="connsiteX148" fmla="*/ 5028933 w 12192000"/>
              <a:gd name="connsiteY148" fmla="*/ 183887 h 4939827"/>
              <a:gd name="connsiteX149" fmla="*/ 5093642 w 12192000"/>
              <a:gd name="connsiteY149" fmla="*/ 177214 h 4939827"/>
              <a:gd name="connsiteX150" fmla="*/ 5102642 w 12192000"/>
              <a:gd name="connsiteY150" fmla="*/ 186816 h 4939827"/>
              <a:gd name="connsiteX151" fmla="*/ 5193590 w 12192000"/>
              <a:gd name="connsiteY151" fmla="*/ 136361 h 4939827"/>
              <a:gd name="connsiteX152" fmla="*/ 5323922 w 12192000"/>
              <a:gd name="connsiteY152" fmla="*/ 146332 h 4939827"/>
              <a:gd name="connsiteX153" fmla="*/ 5421860 w 12192000"/>
              <a:gd name="connsiteY153" fmla="*/ 167298 h 4939827"/>
              <a:gd name="connsiteX154" fmla="*/ 5476948 w 12192000"/>
              <a:gd name="connsiteY154" fmla="*/ 173249 h 4939827"/>
              <a:gd name="connsiteX155" fmla="*/ 5516842 w 12192000"/>
              <a:gd name="connsiteY155" fmla="*/ 184018 h 4939827"/>
              <a:gd name="connsiteX156" fmla="*/ 5619415 w 12192000"/>
              <a:gd name="connsiteY156" fmla="*/ 176781 h 4939827"/>
              <a:gd name="connsiteX157" fmla="*/ 5789867 w 12192000"/>
              <a:gd name="connsiteY157" fmla="*/ 150304 h 4939827"/>
              <a:gd name="connsiteX158" fmla="*/ 5825953 w 12192000"/>
              <a:gd name="connsiteY158" fmla="*/ 147907 h 4939827"/>
              <a:gd name="connsiteX159" fmla="*/ 5856168 w 12192000"/>
              <a:gd name="connsiteY159" fmla="*/ 158719 h 4939827"/>
              <a:gd name="connsiteX160" fmla="*/ 5862476 w 12192000"/>
              <a:gd name="connsiteY160" fmla="*/ 172447 h 4939827"/>
              <a:gd name="connsiteX161" fmla="*/ 5882195 w 12192000"/>
              <a:gd name="connsiteY161" fmla="*/ 173195 h 4939827"/>
              <a:gd name="connsiteX162" fmla="*/ 5887271 w 12192000"/>
              <a:gd name="connsiteY162" fmla="*/ 176084 h 4939827"/>
              <a:gd name="connsiteX163" fmla="*/ 5916552 w 12192000"/>
              <a:gd name="connsiteY163" fmla="*/ 189955 h 4939827"/>
              <a:gd name="connsiteX164" fmla="*/ 5983240 w 12192000"/>
              <a:gd name="connsiteY164" fmla="*/ 152755 h 4939827"/>
              <a:gd name="connsiteX165" fmla="*/ 6061852 w 12192000"/>
              <a:gd name="connsiteY165" fmla="*/ 161953 h 4939827"/>
              <a:gd name="connsiteX166" fmla="*/ 6408386 w 12192000"/>
              <a:gd name="connsiteY166" fmla="*/ 157590 h 4939827"/>
              <a:gd name="connsiteX167" fmla="*/ 6531386 w 12192000"/>
              <a:gd name="connsiteY167" fmla="*/ 156103 h 4939827"/>
              <a:gd name="connsiteX168" fmla="*/ 6721509 w 12192000"/>
              <a:gd name="connsiteY168" fmla="*/ 54829 h 4939827"/>
              <a:gd name="connsiteX169" fmla="*/ 6947884 w 12192000"/>
              <a:gd name="connsiteY169" fmla="*/ 47587 h 4939827"/>
              <a:gd name="connsiteX170" fmla="*/ 6965101 w 12192000"/>
              <a:gd name="connsiteY170" fmla="*/ 25718 h 4939827"/>
              <a:gd name="connsiteX171" fmla="*/ 6986370 w 12192000"/>
              <a:gd name="connsiteY171" fmla="*/ 12659 h 4939827"/>
              <a:gd name="connsiteX172" fmla="*/ 6989536 w 12192000"/>
              <a:gd name="connsiteY172" fmla="*/ 14528 h 4939827"/>
              <a:gd name="connsiteX173" fmla="*/ 7015933 w 12192000"/>
              <a:gd name="connsiteY173" fmla="*/ 9653 h 4939827"/>
              <a:gd name="connsiteX174" fmla="*/ 7020592 w 12192000"/>
              <a:gd name="connsiteY174" fmla="*/ 1651 h 4939827"/>
              <a:gd name="connsiteX175" fmla="*/ 7025905 w 12192000"/>
              <a:gd name="connsiteY17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680829 w 12192000"/>
              <a:gd name="connsiteY145" fmla="*/ 287953 h 4939827"/>
              <a:gd name="connsiteX146" fmla="*/ 4807427 w 12192000"/>
              <a:gd name="connsiteY146" fmla="*/ 276835 h 4939827"/>
              <a:gd name="connsiteX147" fmla="*/ 5028933 w 12192000"/>
              <a:gd name="connsiteY147" fmla="*/ 183887 h 4939827"/>
              <a:gd name="connsiteX148" fmla="*/ 5093642 w 12192000"/>
              <a:gd name="connsiteY148" fmla="*/ 177214 h 4939827"/>
              <a:gd name="connsiteX149" fmla="*/ 5102642 w 12192000"/>
              <a:gd name="connsiteY149" fmla="*/ 186816 h 4939827"/>
              <a:gd name="connsiteX150" fmla="*/ 5193590 w 12192000"/>
              <a:gd name="connsiteY150" fmla="*/ 136361 h 4939827"/>
              <a:gd name="connsiteX151" fmla="*/ 5323922 w 12192000"/>
              <a:gd name="connsiteY151" fmla="*/ 146332 h 4939827"/>
              <a:gd name="connsiteX152" fmla="*/ 5421860 w 12192000"/>
              <a:gd name="connsiteY152" fmla="*/ 167298 h 4939827"/>
              <a:gd name="connsiteX153" fmla="*/ 5476948 w 12192000"/>
              <a:gd name="connsiteY153" fmla="*/ 173249 h 4939827"/>
              <a:gd name="connsiteX154" fmla="*/ 5516842 w 12192000"/>
              <a:gd name="connsiteY154" fmla="*/ 184018 h 4939827"/>
              <a:gd name="connsiteX155" fmla="*/ 5619415 w 12192000"/>
              <a:gd name="connsiteY155" fmla="*/ 176781 h 4939827"/>
              <a:gd name="connsiteX156" fmla="*/ 5789867 w 12192000"/>
              <a:gd name="connsiteY156" fmla="*/ 150304 h 4939827"/>
              <a:gd name="connsiteX157" fmla="*/ 5825953 w 12192000"/>
              <a:gd name="connsiteY157" fmla="*/ 147907 h 4939827"/>
              <a:gd name="connsiteX158" fmla="*/ 5856168 w 12192000"/>
              <a:gd name="connsiteY158" fmla="*/ 158719 h 4939827"/>
              <a:gd name="connsiteX159" fmla="*/ 5862476 w 12192000"/>
              <a:gd name="connsiteY159" fmla="*/ 172447 h 4939827"/>
              <a:gd name="connsiteX160" fmla="*/ 5882195 w 12192000"/>
              <a:gd name="connsiteY160" fmla="*/ 173195 h 4939827"/>
              <a:gd name="connsiteX161" fmla="*/ 5887271 w 12192000"/>
              <a:gd name="connsiteY161" fmla="*/ 176084 h 4939827"/>
              <a:gd name="connsiteX162" fmla="*/ 5916552 w 12192000"/>
              <a:gd name="connsiteY162" fmla="*/ 189955 h 4939827"/>
              <a:gd name="connsiteX163" fmla="*/ 5983240 w 12192000"/>
              <a:gd name="connsiteY163" fmla="*/ 152755 h 4939827"/>
              <a:gd name="connsiteX164" fmla="*/ 6061852 w 12192000"/>
              <a:gd name="connsiteY164" fmla="*/ 161953 h 4939827"/>
              <a:gd name="connsiteX165" fmla="*/ 6408386 w 12192000"/>
              <a:gd name="connsiteY165" fmla="*/ 157590 h 4939827"/>
              <a:gd name="connsiteX166" fmla="*/ 6531386 w 12192000"/>
              <a:gd name="connsiteY166" fmla="*/ 156103 h 4939827"/>
              <a:gd name="connsiteX167" fmla="*/ 6721509 w 12192000"/>
              <a:gd name="connsiteY167" fmla="*/ 54829 h 4939827"/>
              <a:gd name="connsiteX168" fmla="*/ 6947884 w 12192000"/>
              <a:gd name="connsiteY168" fmla="*/ 47587 h 4939827"/>
              <a:gd name="connsiteX169" fmla="*/ 6965101 w 12192000"/>
              <a:gd name="connsiteY169" fmla="*/ 25718 h 4939827"/>
              <a:gd name="connsiteX170" fmla="*/ 6986370 w 12192000"/>
              <a:gd name="connsiteY170" fmla="*/ 12659 h 4939827"/>
              <a:gd name="connsiteX171" fmla="*/ 6989536 w 12192000"/>
              <a:gd name="connsiteY171" fmla="*/ 14528 h 4939827"/>
              <a:gd name="connsiteX172" fmla="*/ 7015933 w 12192000"/>
              <a:gd name="connsiteY172" fmla="*/ 9653 h 4939827"/>
              <a:gd name="connsiteX173" fmla="*/ 7020592 w 12192000"/>
              <a:gd name="connsiteY173" fmla="*/ 1651 h 4939827"/>
              <a:gd name="connsiteX174" fmla="*/ 7025905 w 12192000"/>
              <a:gd name="connsiteY17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08386 w 12192000"/>
              <a:gd name="connsiteY164" fmla="*/ 157590 h 4939827"/>
              <a:gd name="connsiteX165" fmla="*/ 6531386 w 12192000"/>
              <a:gd name="connsiteY165" fmla="*/ 156103 h 4939827"/>
              <a:gd name="connsiteX166" fmla="*/ 6721509 w 12192000"/>
              <a:gd name="connsiteY166" fmla="*/ 54829 h 4939827"/>
              <a:gd name="connsiteX167" fmla="*/ 6947884 w 12192000"/>
              <a:gd name="connsiteY167" fmla="*/ 47587 h 4939827"/>
              <a:gd name="connsiteX168" fmla="*/ 6965101 w 12192000"/>
              <a:gd name="connsiteY168" fmla="*/ 25718 h 4939827"/>
              <a:gd name="connsiteX169" fmla="*/ 6986370 w 12192000"/>
              <a:gd name="connsiteY169" fmla="*/ 12659 h 4939827"/>
              <a:gd name="connsiteX170" fmla="*/ 6989536 w 12192000"/>
              <a:gd name="connsiteY170" fmla="*/ 14528 h 4939827"/>
              <a:gd name="connsiteX171" fmla="*/ 7015933 w 12192000"/>
              <a:gd name="connsiteY171" fmla="*/ 9653 h 4939827"/>
              <a:gd name="connsiteX172" fmla="*/ 7020592 w 12192000"/>
              <a:gd name="connsiteY172" fmla="*/ 1651 h 4939827"/>
              <a:gd name="connsiteX173" fmla="*/ 7025905 w 12192000"/>
              <a:gd name="connsiteY17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21509 w 12192000"/>
              <a:gd name="connsiteY165" fmla="*/ 54829 h 4939827"/>
              <a:gd name="connsiteX166" fmla="*/ 6947884 w 12192000"/>
              <a:gd name="connsiteY166" fmla="*/ 47587 h 4939827"/>
              <a:gd name="connsiteX167" fmla="*/ 6965101 w 12192000"/>
              <a:gd name="connsiteY167" fmla="*/ 25718 h 4939827"/>
              <a:gd name="connsiteX168" fmla="*/ 6986370 w 12192000"/>
              <a:gd name="connsiteY168" fmla="*/ 12659 h 4939827"/>
              <a:gd name="connsiteX169" fmla="*/ 6989536 w 12192000"/>
              <a:gd name="connsiteY169" fmla="*/ 14528 h 4939827"/>
              <a:gd name="connsiteX170" fmla="*/ 7015933 w 12192000"/>
              <a:gd name="connsiteY170" fmla="*/ 9653 h 4939827"/>
              <a:gd name="connsiteX171" fmla="*/ 7020592 w 12192000"/>
              <a:gd name="connsiteY171" fmla="*/ 1651 h 4939827"/>
              <a:gd name="connsiteX172" fmla="*/ 7025905 w 12192000"/>
              <a:gd name="connsiteY17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947884 w 12192000"/>
              <a:gd name="connsiteY165" fmla="*/ 47587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531386 w 12192000"/>
              <a:gd name="connsiteY164" fmla="*/ 156103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061852 w 12192000"/>
              <a:gd name="connsiteY163" fmla="*/ 161953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37675 w 12192000"/>
              <a:gd name="connsiteY17" fmla="*/ 204438 h 4939827"/>
              <a:gd name="connsiteX18" fmla="*/ 7952584 w 12192000"/>
              <a:gd name="connsiteY18" fmla="*/ 170181 h 4939827"/>
              <a:gd name="connsiteX19" fmla="*/ 8009534 w 12192000"/>
              <a:gd name="connsiteY19" fmla="*/ 176441 h 4939827"/>
              <a:gd name="connsiteX20" fmla="*/ 8058681 w 12192000"/>
              <a:gd name="connsiteY20" fmla="*/ 219431 h 4939827"/>
              <a:gd name="connsiteX21" fmla="*/ 8126175 w 12192000"/>
              <a:gd name="connsiteY21" fmla="*/ 240005 h 4939827"/>
              <a:gd name="connsiteX22" fmla="*/ 8166439 w 12192000"/>
              <a:gd name="connsiteY22" fmla="*/ 252699 h 4939827"/>
              <a:gd name="connsiteX23" fmla="*/ 8281371 w 12192000"/>
              <a:gd name="connsiteY23" fmla="*/ 256875 h 4939827"/>
              <a:gd name="connsiteX24" fmla="*/ 8381609 w 12192000"/>
              <a:gd name="connsiteY24" fmla="*/ 240618 h 4939827"/>
              <a:gd name="connsiteX25" fmla="*/ 8406759 w 12192000"/>
              <a:gd name="connsiteY25" fmla="*/ 232517 h 4939827"/>
              <a:gd name="connsiteX26" fmla="*/ 8426506 w 12192000"/>
              <a:gd name="connsiteY26" fmla="*/ 241842 h 4939827"/>
              <a:gd name="connsiteX27" fmla="*/ 8427949 w 12192000"/>
              <a:gd name="connsiteY27" fmla="*/ 240981 h 4939827"/>
              <a:gd name="connsiteX28" fmla="*/ 8441468 w 12192000"/>
              <a:gd name="connsiteY28" fmla="*/ 241157 h 4939827"/>
              <a:gd name="connsiteX29" fmla="*/ 8565757 w 12192000"/>
              <a:gd name="connsiteY29" fmla="*/ 255317 h 4939827"/>
              <a:gd name="connsiteX30" fmla="*/ 8573171 w 12192000"/>
              <a:gd name="connsiteY30" fmla="*/ 258426 h 4939827"/>
              <a:gd name="connsiteX31" fmla="*/ 8573548 w 12192000"/>
              <a:gd name="connsiteY31" fmla="*/ 258241 h 4939827"/>
              <a:gd name="connsiteX32" fmla="*/ 8581827 w 12192000"/>
              <a:gd name="connsiteY32" fmla="*/ 261028 h 4939827"/>
              <a:gd name="connsiteX33" fmla="*/ 8586687 w 12192000"/>
              <a:gd name="connsiteY33" fmla="*/ 264089 h 4939827"/>
              <a:gd name="connsiteX34" fmla="*/ 8601067 w 12192000"/>
              <a:gd name="connsiteY34" fmla="*/ 270114 h 4939827"/>
              <a:gd name="connsiteX35" fmla="*/ 8672650 w 12192000"/>
              <a:gd name="connsiteY35" fmla="*/ 254821 h 4939827"/>
              <a:gd name="connsiteX36" fmla="*/ 8785543 w 12192000"/>
              <a:gd name="connsiteY36" fmla="*/ 263406 h 4939827"/>
              <a:gd name="connsiteX37" fmla="*/ 8830588 w 12192000"/>
              <a:gd name="connsiteY37" fmla="*/ 265483 h 4939827"/>
              <a:gd name="connsiteX38" fmla="*/ 8905142 w 12192000"/>
              <a:gd name="connsiteY38" fmla="*/ 264958 h 4939827"/>
              <a:gd name="connsiteX39" fmla="*/ 8968582 w 12192000"/>
              <a:gd name="connsiteY39" fmla="*/ 262728 h 4939827"/>
              <a:gd name="connsiteX40" fmla="*/ 8972994 w 12192000"/>
              <a:gd name="connsiteY40" fmla="*/ 263284 h 4939827"/>
              <a:gd name="connsiteX41" fmla="*/ 9004605 w 12192000"/>
              <a:gd name="connsiteY41" fmla="*/ 258041 h 4939827"/>
              <a:gd name="connsiteX42" fmla="*/ 9016165 w 12192000"/>
              <a:gd name="connsiteY42" fmla="*/ 261258 h 4939827"/>
              <a:gd name="connsiteX43" fmla="*/ 9043297 w 12192000"/>
              <a:gd name="connsiteY43" fmla="*/ 281547 h 4939827"/>
              <a:gd name="connsiteX44" fmla="*/ 9048315 w 12192000"/>
              <a:gd name="connsiteY44" fmla="*/ 279264 h 4939827"/>
              <a:gd name="connsiteX45" fmla="*/ 9054706 w 12192000"/>
              <a:gd name="connsiteY45" fmla="*/ 278538 h 4939827"/>
              <a:gd name="connsiteX46" fmla="*/ 9070919 w 12192000"/>
              <a:gd name="connsiteY46" fmla="*/ 281810 h 4939827"/>
              <a:gd name="connsiteX47" fmla="*/ 9076813 w 12192000"/>
              <a:gd name="connsiteY47" fmla="*/ 283909 h 4939827"/>
              <a:gd name="connsiteX48" fmla="*/ 9085871 w 12192000"/>
              <a:gd name="connsiteY48" fmla="*/ 285133 h 4939827"/>
              <a:gd name="connsiteX49" fmla="*/ 9086159 w 12192000"/>
              <a:gd name="connsiteY49" fmla="*/ 284887 h 4939827"/>
              <a:gd name="connsiteX50" fmla="*/ 9134606 w 12192000"/>
              <a:gd name="connsiteY50" fmla="*/ 288168 h 4939827"/>
              <a:gd name="connsiteX51" fmla="*/ 9195590 w 12192000"/>
              <a:gd name="connsiteY51" fmla="*/ 279568 h 4939827"/>
              <a:gd name="connsiteX52" fmla="*/ 9219336 w 12192000"/>
              <a:gd name="connsiteY52" fmla="*/ 278133 h 4939827"/>
              <a:gd name="connsiteX53" fmla="*/ 9232362 w 12192000"/>
              <a:gd name="connsiteY53" fmla="*/ 275894 h 4939827"/>
              <a:gd name="connsiteX54" fmla="*/ 9233396 w 12192000"/>
              <a:gd name="connsiteY54" fmla="*/ 274803 h 4939827"/>
              <a:gd name="connsiteX55" fmla="*/ 9256213 w 12192000"/>
              <a:gd name="connsiteY55" fmla="*/ 281576 h 4939827"/>
              <a:gd name="connsiteX56" fmla="*/ 9262377 w 12192000"/>
              <a:gd name="connsiteY56" fmla="*/ 286635 h 4939827"/>
              <a:gd name="connsiteX57" fmla="*/ 9287089 w 12192000"/>
              <a:gd name="connsiteY57" fmla="*/ 303891 h 4939827"/>
              <a:gd name="connsiteX58" fmla="*/ 9371484 w 12192000"/>
              <a:gd name="connsiteY58" fmla="*/ 329634 h 4939827"/>
              <a:gd name="connsiteX59" fmla="*/ 9404829 w 12192000"/>
              <a:gd name="connsiteY59" fmla="*/ 339038 h 4939827"/>
              <a:gd name="connsiteX60" fmla="*/ 9427021 w 12192000"/>
              <a:gd name="connsiteY60" fmla="*/ 358784 h 4939827"/>
              <a:gd name="connsiteX61" fmla="*/ 9670844 w 12192000"/>
              <a:gd name="connsiteY61" fmla="*/ 405128 h 4939827"/>
              <a:gd name="connsiteX62" fmla="*/ 9816083 w 12192000"/>
              <a:gd name="connsiteY62" fmla="*/ 416573 h 4939827"/>
              <a:gd name="connsiteX63" fmla="*/ 9936741 w 12192000"/>
              <a:gd name="connsiteY63" fmla="*/ 437044 h 4939827"/>
              <a:gd name="connsiteX64" fmla="*/ 10050093 w 12192000"/>
              <a:gd name="connsiteY64" fmla="*/ 443783 h 4939827"/>
              <a:gd name="connsiteX65" fmla="*/ 10130090 w 12192000"/>
              <a:gd name="connsiteY65" fmla="*/ 459520 h 4939827"/>
              <a:gd name="connsiteX66" fmla="*/ 10173456 w 12192000"/>
              <a:gd name="connsiteY66" fmla="*/ 457749 h 4939827"/>
              <a:gd name="connsiteX67" fmla="*/ 10218232 w 12192000"/>
              <a:gd name="connsiteY67" fmla="*/ 459820 h 4939827"/>
              <a:gd name="connsiteX68" fmla="*/ 10354176 w 12192000"/>
              <a:gd name="connsiteY68" fmla="*/ 471377 h 4939827"/>
              <a:gd name="connsiteX69" fmla="*/ 10430681 w 12192000"/>
              <a:gd name="connsiteY69" fmla="*/ 481226 h 4939827"/>
              <a:gd name="connsiteX70" fmla="*/ 10478169 w 12192000"/>
              <a:gd name="connsiteY70" fmla="*/ 481774 h 4939827"/>
              <a:gd name="connsiteX71" fmla="*/ 10540907 w 12192000"/>
              <a:gd name="connsiteY71" fmla="*/ 485607 h 4939827"/>
              <a:gd name="connsiteX72" fmla="*/ 10614941 w 12192000"/>
              <a:gd name="connsiteY72" fmla="*/ 487592 h 4939827"/>
              <a:gd name="connsiteX73" fmla="*/ 10674098 w 12192000"/>
              <a:gd name="connsiteY73" fmla="*/ 521656 h 4939827"/>
              <a:gd name="connsiteX74" fmla="*/ 10874834 w 12192000"/>
              <a:gd name="connsiteY74" fmla="*/ 574867 h 4939827"/>
              <a:gd name="connsiteX75" fmla="*/ 10944981 w 12192000"/>
              <a:gd name="connsiteY75" fmla="*/ 615042 h 4939827"/>
              <a:gd name="connsiteX76" fmla="*/ 11006376 w 12192000"/>
              <a:gd name="connsiteY76" fmla="*/ 645957 h 4939827"/>
              <a:gd name="connsiteX77" fmla="*/ 11076308 w 12192000"/>
              <a:gd name="connsiteY77" fmla="*/ 675698 h 4939827"/>
              <a:gd name="connsiteX78" fmla="*/ 11148789 w 12192000"/>
              <a:gd name="connsiteY78" fmla="*/ 685041 h 4939827"/>
              <a:gd name="connsiteX79" fmla="*/ 11249129 w 12192000"/>
              <a:gd name="connsiteY79" fmla="*/ 684218 h 4939827"/>
              <a:gd name="connsiteX80" fmla="*/ 11299915 w 12192000"/>
              <a:gd name="connsiteY80" fmla="*/ 692177 h 4939827"/>
              <a:gd name="connsiteX81" fmla="*/ 11386973 w 12192000"/>
              <a:gd name="connsiteY81" fmla="*/ 708209 h 4939827"/>
              <a:gd name="connsiteX82" fmla="*/ 11500105 w 12192000"/>
              <a:gd name="connsiteY82" fmla="*/ 735014 h 4939827"/>
              <a:gd name="connsiteX83" fmla="*/ 11621735 w 12192000"/>
              <a:gd name="connsiteY83" fmla="*/ 789584 h 4939827"/>
              <a:gd name="connsiteX84" fmla="*/ 11691200 w 12192000"/>
              <a:gd name="connsiteY84" fmla="*/ 867902 h 4939827"/>
              <a:gd name="connsiteX85" fmla="*/ 11819427 w 12192000"/>
              <a:gd name="connsiteY85" fmla="*/ 911634 h 4939827"/>
              <a:gd name="connsiteX86" fmla="*/ 11969720 w 12192000"/>
              <a:gd name="connsiteY86" fmla="*/ 964737 h 4939827"/>
              <a:gd name="connsiteX87" fmla="*/ 12055766 w 12192000"/>
              <a:gd name="connsiteY87" fmla="*/ 991268 h 4939827"/>
              <a:gd name="connsiteX88" fmla="*/ 12171539 w 12192000"/>
              <a:gd name="connsiteY88" fmla="*/ 995427 h 4939827"/>
              <a:gd name="connsiteX89" fmla="*/ 12187831 w 12192000"/>
              <a:gd name="connsiteY89" fmla="*/ 996580 h 4939827"/>
              <a:gd name="connsiteX90" fmla="*/ 12192000 w 12192000"/>
              <a:gd name="connsiteY90" fmla="*/ 996726 h 4939827"/>
              <a:gd name="connsiteX91" fmla="*/ 12192000 w 12192000"/>
              <a:gd name="connsiteY91" fmla="*/ 4939827 h 4939827"/>
              <a:gd name="connsiteX92" fmla="*/ 0 w 12192000"/>
              <a:gd name="connsiteY92" fmla="*/ 4939827 h 4939827"/>
              <a:gd name="connsiteX93" fmla="*/ 0 w 12192000"/>
              <a:gd name="connsiteY93" fmla="*/ 512043 h 4939827"/>
              <a:gd name="connsiteX94" fmla="*/ 7381 w 12192000"/>
              <a:gd name="connsiteY94" fmla="*/ 512580 h 4939827"/>
              <a:gd name="connsiteX95" fmla="*/ 100029 w 12192000"/>
              <a:gd name="connsiteY95" fmla="*/ 504758 h 4939827"/>
              <a:gd name="connsiteX96" fmla="*/ 155244 w 12192000"/>
              <a:gd name="connsiteY96" fmla="*/ 525130 h 4939827"/>
              <a:gd name="connsiteX97" fmla="*/ 254366 w 12192000"/>
              <a:gd name="connsiteY97" fmla="*/ 534449 h 4939827"/>
              <a:gd name="connsiteX98" fmla="*/ 447292 w 12192000"/>
              <a:gd name="connsiteY98" fmla="*/ 542725 h 4939827"/>
              <a:gd name="connsiteX99" fmla="*/ 628105 w 12192000"/>
              <a:gd name="connsiteY99" fmla="*/ 547853 h 4939827"/>
              <a:gd name="connsiteX100" fmla="*/ 783146 w 12192000"/>
              <a:gd name="connsiteY100" fmla="*/ 591799 h 4939827"/>
              <a:gd name="connsiteX101" fmla="*/ 1043676 w 12192000"/>
              <a:gd name="connsiteY101" fmla="*/ 591887 h 4939827"/>
              <a:gd name="connsiteX102" fmla="*/ 1281816 w 12192000"/>
              <a:gd name="connsiteY102" fmla="*/ 520946 h 4939827"/>
              <a:gd name="connsiteX103" fmla="*/ 1486347 w 12192000"/>
              <a:gd name="connsiteY103" fmla="*/ 487310 h 4939827"/>
              <a:gd name="connsiteX104" fmla="*/ 1568079 w 12192000"/>
              <a:gd name="connsiteY104" fmla="*/ 462531 h 4939827"/>
              <a:gd name="connsiteX105" fmla="*/ 1622516 w 12192000"/>
              <a:gd name="connsiteY105" fmla="*/ 466058 h 4939827"/>
              <a:gd name="connsiteX106" fmla="*/ 1655457 w 12192000"/>
              <a:gd name="connsiteY106" fmla="*/ 465359 h 4939827"/>
              <a:gd name="connsiteX107" fmla="*/ 1717454 w 12192000"/>
              <a:gd name="connsiteY107" fmla="*/ 417203 h 4939827"/>
              <a:gd name="connsiteX108" fmla="*/ 1913794 w 12192000"/>
              <a:gd name="connsiteY108" fmla="*/ 365255 h 4939827"/>
              <a:gd name="connsiteX109" fmla="*/ 2129762 w 12192000"/>
              <a:gd name="connsiteY109" fmla="*/ 367832 h 4939827"/>
              <a:gd name="connsiteX110" fmla="*/ 2376970 w 12192000"/>
              <a:gd name="connsiteY110" fmla="*/ 350129 h 4939827"/>
              <a:gd name="connsiteX111" fmla="*/ 2480155 w 12192000"/>
              <a:gd name="connsiteY111" fmla="*/ 359227 h 4939827"/>
              <a:gd name="connsiteX112" fmla="*/ 2586782 w 12192000"/>
              <a:gd name="connsiteY112" fmla="*/ 339352 h 4939827"/>
              <a:gd name="connsiteX113" fmla="*/ 2654496 w 12192000"/>
              <a:gd name="connsiteY113" fmla="*/ 315431 h 4939827"/>
              <a:gd name="connsiteX114" fmla="*/ 2788947 w 12192000"/>
              <a:gd name="connsiteY114" fmla="*/ 250375 h 4939827"/>
              <a:gd name="connsiteX115" fmla="*/ 2885389 w 12192000"/>
              <a:gd name="connsiteY115" fmla="*/ 255259 h 4939827"/>
              <a:gd name="connsiteX116" fmla="*/ 3045916 w 12192000"/>
              <a:gd name="connsiteY116" fmla="*/ 261030 h 4939827"/>
              <a:gd name="connsiteX117" fmla="*/ 3074187 w 12192000"/>
              <a:gd name="connsiteY117" fmla="*/ 243226 h 4939827"/>
              <a:gd name="connsiteX118" fmla="*/ 3103677 w 12192000"/>
              <a:gd name="connsiteY118" fmla="*/ 209527 h 4939827"/>
              <a:gd name="connsiteX119" fmla="*/ 3126759 w 12192000"/>
              <a:gd name="connsiteY119" fmla="*/ 211226 h 4939827"/>
              <a:gd name="connsiteX120" fmla="*/ 3164020 w 12192000"/>
              <a:gd name="connsiteY120" fmla="*/ 212779 h 4939827"/>
              <a:gd name="connsiteX121" fmla="*/ 3285019 w 12192000"/>
              <a:gd name="connsiteY121" fmla="*/ 220535 h 4939827"/>
              <a:gd name="connsiteX122" fmla="*/ 3365154 w 12192000"/>
              <a:gd name="connsiteY122" fmla="*/ 226416 h 4939827"/>
              <a:gd name="connsiteX123" fmla="*/ 3367507 w 12192000"/>
              <a:gd name="connsiteY123" fmla="*/ 225416 h 4939827"/>
              <a:gd name="connsiteX124" fmla="*/ 3387567 w 12192000"/>
              <a:gd name="connsiteY124" fmla="*/ 227103 h 4939827"/>
              <a:gd name="connsiteX125" fmla="*/ 3424753 w 12192000"/>
              <a:gd name="connsiteY125" fmla="*/ 244380 h 4939827"/>
              <a:gd name="connsiteX126" fmla="*/ 3498001 w 12192000"/>
              <a:gd name="connsiteY126" fmla="*/ 231941 h 4939827"/>
              <a:gd name="connsiteX127" fmla="*/ 3561557 w 12192000"/>
              <a:gd name="connsiteY127" fmla="*/ 228095 h 4939827"/>
              <a:gd name="connsiteX128" fmla="*/ 3611920 w 12192000"/>
              <a:gd name="connsiteY128" fmla="*/ 218094 h 4939827"/>
              <a:gd name="connsiteX129" fmla="*/ 3620528 w 12192000"/>
              <a:gd name="connsiteY129" fmla="*/ 218788 h 4939827"/>
              <a:gd name="connsiteX130" fmla="*/ 3620766 w 12192000"/>
              <a:gd name="connsiteY130" fmla="*/ 218511 h 4939827"/>
              <a:gd name="connsiteX131" fmla="*/ 3629977 w 12192000"/>
              <a:gd name="connsiteY131" fmla="*/ 218664 h 4939827"/>
              <a:gd name="connsiteX132" fmla="*/ 3636217 w 12192000"/>
              <a:gd name="connsiteY132" fmla="*/ 220048 h 4939827"/>
              <a:gd name="connsiteX133" fmla="*/ 3709484 w 12192000"/>
              <a:gd name="connsiteY133" fmla="*/ 186927 h 4939827"/>
              <a:gd name="connsiteX134" fmla="*/ 3761342 w 12192000"/>
              <a:gd name="connsiteY134" fmla="*/ 177474 h 4939827"/>
              <a:gd name="connsiteX135" fmla="*/ 3799748 w 12192000"/>
              <a:gd name="connsiteY135" fmla="*/ 167154 h 4939827"/>
              <a:gd name="connsiteX136" fmla="*/ 3812225 w 12192000"/>
              <a:gd name="connsiteY136" fmla="*/ 189020 h 4939827"/>
              <a:gd name="connsiteX137" fmla="*/ 3864537 w 12192000"/>
              <a:gd name="connsiteY137" fmla="*/ 200742 h 4939827"/>
              <a:gd name="connsiteX138" fmla="*/ 4028476 w 12192000"/>
              <a:gd name="connsiteY138" fmla="*/ 223679 h 4939827"/>
              <a:gd name="connsiteX139" fmla="*/ 4191582 w 12192000"/>
              <a:gd name="connsiteY139" fmla="*/ 238952 h 4939827"/>
              <a:gd name="connsiteX140" fmla="*/ 4251024 w 12192000"/>
              <a:gd name="connsiteY140" fmla="*/ 240874 h 4939827"/>
              <a:gd name="connsiteX141" fmla="*/ 4355275 w 12192000"/>
              <a:gd name="connsiteY141" fmla="*/ 260205 h 4939827"/>
              <a:gd name="connsiteX142" fmla="*/ 4423807 w 12192000"/>
              <a:gd name="connsiteY142" fmla="*/ 270366 h 4939827"/>
              <a:gd name="connsiteX143" fmla="*/ 4558432 w 12192000"/>
              <a:gd name="connsiteY143" fmla="*/ 269194 h 4939827"/>
              <a:gd name="connsiteX144" fmla="*/ 4635061 w 12192000"/>
              <a:gd name="connsiteY144" fmla="*/ 280682 h 4939827"/>
              <a:gd name="connsiteX145" fmla="*/ 4807427 w 12192000"/>
              <a:gd name="connsiteY145" fmla="*/ 276835 h 4939827"/>
              <a:gd name="connsiteX146" fmla="*/ 5028933 w 12192000"/>
              <a:gd name="connsiteY146" fmla="*/ 183887 h 4939827"/>
              <a:gd name="connsiteX147" fmla="*/ 5093642 w 12192000"/>
              <a:gd name="connsiteY147" fmla="*/ 177214 h 4939827"/>
              <a:gd name="connsiteX148" fmla="*/ 5102642 w 12192000"/>
              <a:gd name="connsiteY148" fmla="*/ 186816 h 4939827"/>
              <a:gd name="connsiteX149" fmla="*/ 5193590 w 12192000"/>
              <a:gd name="connsiteY149" fmla="*/ 136361 h 4939827"/>
              <a:gd name="connsiteX150" fmla="*/ 5323922 w 12192000"/>
              <a:gd name="connsiteY150" fmla="*/ 146332 h 4939827"/>
              <a:gd name="connsiteX151" fmla="*/ 5421860 w 12192000"/>
              <a:gd name="connsiteY151" fmla="*/ 167298 h 4939827"/>
              <a:gd name="connsiteX152" fmla="*/ 5476948 w 12192000"/>
              <a:gd name="connsiteY152" fmla="*/ 173249 h 4939827"/>
              <a:gd name="connsiteX153" fmla="*/ 5516842 w 12192000"/>
              <a:gd name="connsiteY153" fmla="*/ 184018 h 4939827"/>
              <a:gd name="connsiteX154" fmla="*/ 5619415 w 12192000"/>
              <a:gd name="connsiteY154" fmla="*/ 176781 h 4939827"/>
              <a:gd name="connsiteX155" fmla="*/ 5789867 w 12192000"/>
              <a:gd name="connsiteY155" fmla="*/ 150304 h 4939827"/>
              <a:gd name="connsiteX156" fmla="*/ 5825953 w 12192000"/>
              <a:gd name="connsiteY156" fmla="*/ 147907 h 4939827"/>
              <a:gd name="connsiteX157" fmla="*/ 5856168 w 12192000"/>
              <a:gd name="connsiteY157" fmla="*/ 158719 h 4939827"/>
              <a:gd name="connsiteX158" fmla="*/ 5862476 w 12192000"/>
              <a:gd name="connsiteY158" fmla="*/ 172447 h 4939827"/>
              <a:gd name="connsiteX159" fmla="*/ 5882195 w 12192000"/>
              <a:gd name="connsiteY159" fmla="*/ 173195 h 4939827"/>
              <a:gd name="connsiteX160" fmla="*/ 5887271 w 12192000"/>
              <a:gd name="connsiteY160" fmla="*/ 176084 h 4939827"/>
              <a:gd name="connsiteX161" fmla="*/ 5916552 w 12192000"/>
              <a:gd name="connsiteY161" fmla="*/ 189955 h 4939827"/>
              <a:gd name="connsiteX162" fmla="*/ 5983240 w 12192000"/>
              <a:gd name="connsiteY162" fmla="*/ 152755 h 4939827"/>
              <a:gd name="connsiteX163" fmla="*/ 6152287 w 12192000"/>
              <a:gd name="connsiteY163" fmla="*/ 116736 h 4939827"/>
              <a:gd name="connsiteX164" fmla="*/ 6415830 w 12192000"/>
              <a:gd name="connsiteY164" fmla="*/ 136006 h 4939827"/>
              <a:gd name="connsiteX165" fmla="*/ 6756965 w 12192000"/>
              <a:gd name="connsiteY165" fmla="*/ 57636 h 4939827"/>
              <a:gd name="connsiteX166" fmla="*/ 6965101 w 12192000"/>
              <a:gd name="connsiteY166" fmla="*/ 25718 h 4939827"/>
              <a:gd name="connsiteX167" fmla="*/ 6986370 w 12192000"/>
              <a:gd name="connsiteY167" fmla="*/ 12659 h 4939827"/>
              <a:gd name="connsiteX168" fmla="*/ 6989536 w 12192000"/>
              <a:gd name="connsiteY168" fmla="*/ 14528 h 4939827"/>
              <a:gd name="connsiteX169" fmla="*/ 7015933 w 12192000"/>
              <a:gd name="connsiteY169" fmla="*/ 9653 h 4939827"/>
              <a:gd name="connsiteX170" fmla="*/ 7020592 w 12192000"/>
              <a:gd name="connsiteY170" fmla="*/ 1651 h 4939827"/>
              <a:gd name="connsiteX171" fmla="*/ 7025905 w 12192000"/>
              <a:gd name="connsiteY17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43464 w 12192000"/>
              <a:gd name="connsiteY12" fmla="*/ 68367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965101 w 12192000"/>
              <a:gd name="connsiteY165" fmla="*/ 25718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16552 w 12192000"/>
              <a:gd name="connsiteY160" fmla="*/ 189955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36361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3864537 w 12192000"/>
              <a:gd name="connsiteY136" fmla="*/ 200742 h 4939827"/>
              <a:gd name="connsiteX137" fmla="*/ 4028476 w 12192000"/>
              <a:gd name="connsiteY137" fmla="*/ 223679 h 4939827"/>
              <a:gd name="connsiteX138" fmla="*/ 4191582 w 12192000"/>
              <a:gd name="connsiteY138" fmla="*/ 238952 h 4939827"/>
              <a:gd name="connsiteX139" fmla="*/ 4251024 w 12192000"/>
              <a:gd name="connsiteY139" fmla="*/ 240874 h 4939827"/>
              <a:gd name="connsiteX140" fmla="*/ 4355275 w 12192000"/>
              <a:gd name="connsiteY140" fmla="*/ 260205 h 4939827"/>
              <a:gd name="connsiteX141" fmla="*/ 4423807 w 12192000"/>
              <a:gd name="connsiteY141" fmla="*/ 270366 h 4939827"/>
              <a:gd name="connsiteX142" fmla="*/ 4558432 w 12192000"/>
              <a:gd name="connsiteY142" fmla="*/ 269194 h 4939827"/>
              <a:gd name="connsiteX143" fmla="*/ 4635061 w 12192000"/>
              <a:gd name="connsiteY143" fmla="*/ 280682 h 4939827"/>
              <a:gd name="connsiteX144" fmla="*/ 4807427 w 12192000"/>
              <a:gd name="connsiteY144" fmla="*/ 276835 h 4939827"/>
              <a:gd name="connsiteX145" fmla="*/ 5028933 w 12192000"/>
              <a:gd name="connsiteY145" fmla="*/ 183887 h 4939827"/>
              <a:gd name="connsiteX146" fmla="*/ 5093642 w 12192000"/>
              <a:gd name="connsiteY146" fmla="*/ 177214 h 4939827"/>
              <a:gd name="connsiteX147" fmla="*/ 5102642 w 12192000"/>
              <a:gd name="connsiteY147" fmla="*/ 186816 h 4939827"/>
              <a:gd name="connsiteX148" fmla="*/ 5193590 w 12192000"/>
              <a:gd name="connsiteY148" fmla="*/ 156458 h 4939827"/>
              <a:gd name="connsiteX149" fmla="*/ 5323922 w 12192000"/>
              <a:gd name="connsiteY149" fmla="*/ 146332 h 4939827"/>
              <a:gd name="connsiteX150" fmla="*/ 5421860 w 12192000"/>
              <a:gd name="connsiteY150" fmla="*/ 167298 h 4939827"/>
              <a:gd name="connsiteX151" fmla="*/ 5476948 w 12192000"/>
              <a:gd name="connsiteY151" fmla="*/ 173249 h 4939827"/>
              <a:gd name="connsiteX152" fmla="*/ 5516842 w 12192000"/>
              <a:gd name="connsiteY152" fmla="*/ 184018 h 4939827"/>
              <a:gd name="connsiteX153" fmla="*/ 5619415 w 12192000"/>
              <a:gd name="connsiteY153" fmla="*/ 176781 h 4939827"/>
              <a:gd name="connsiteX154" fmla="*/ 5789867 w 12192000"/>
              <a:gd name="connsiteY154" fmla="*/ 150304 h 4939827"/>
              <a:gd name="connsiteX155" fmla="*/ 5825953 w 12192000"/>
              <a:gd name="connsiteY155" fmla="*/ 147907 h 4939827"/>
              <a:gd name="connsiteX156" fmla="*/ 5856168 w 12192000"/>
              <a:gd name="connsiteY156" fmla="*/ 158719 h 4939827"/>
              <a:gd name="connsiteX157" fmla="*/ 5862476 w 12192000"/>
              <a:gd name="connsiteY157" fmla="*/ 172447 h 4939827"/>
              <a:gd name="connsiteX158" fmla="*/ 5882195 w 12192000"/>
              <a:gd name="connsiteY158" fmla="*/ 173195 h 4939827"/>
              <a:gd name="connsiteX159" fmla="*/ 5887271 w 12192000"/>
              <a:gd name="connsiteY159" fmla="*/ 176084 h 4939827"/>
              <a:gd name="connsiteX160" fmla="*/ 5921577 w 12192000"/>
              <a:gd name="connsiteY160" fmla="*/ 169858 h 4939827"/>
              <a:gd name="connsiteX161" fmla="*/ 5983240 w 12192000"/>
              <a:gd name="connsiteY161" fmla="*/ 152755 h 4939827"/>
              <a:gd name="connsiteX162" fmla="*/ 6152287 w 12192000"/>
              <a:gd name="connsiteY162" fmla="*/ 116736 h 4939827"/>
              <a:gd name="connsiteX163" fmla="*/ 6415830 w 12192000"/>
              <a:gd name="connsiteY163" fmla="*/ 136006 h 4939827"/>
              <a:gd name="connsiteX164" fmla="*/ 6756965 w 12192000"/>
              <a:gd name="connsiteY164" fmla="*/ 57636 h 4939827"/>
              <a:gd name="connsiteX165" fmla="*/ 6819400 w 12192000"/>
              <a:gd name="connsiteY165" fmla="*/ 30742 h 4939827"/>
              <a:gd name="connsiteX166" fmla="*/ 6986370 w 12192000"/>
              <a:gd name="connsiteY166" fmla="*/ 12659 h 4939827"/>
              <a:gd name="connsiteX167" fmla="*/ 6989536 w 12192000"/>
              <a:gd name="connsiteY167" fmla="*/ 14528 h 4939827"/>
              <a:gd name="connsiteX168" fmla="*/ 7015933 w 12192000"/>
              <a:gd name="connsiteY168" fmla="*/ 9653 h 4939827"/>
              <a:gd name="connsiteX169" fmla="*/ 7020592 w 12192000"/>
              <a:gd name="connsiteY169" fmla="*/ 1651 h 4939827"/>
              <a:gd name="connsiteX170" fmla="*/ 7025905 w 12192000"/>
              <a:gd name="connsiteY17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812225 w 12192000"/>
              <a:gd name="connsiteY135" fmla="*/ 189020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24753 w 12192000"/>
              <a:gd name="connsiteY124" fmla="*/ 244380 h 4939827"/>
              <a:gd name="connsiteX125" fmla="*/ 3498001 w 12192000"/>
              <a:gd name="connsiteY125" fmla="*/ 231941 h 4939827"/>
              <a:gd name="connsiteX126" fmla="*/ 3561557 w 12192000"/>
              <a:gd name="connsiteY126" fmla="*/ 228095 h 4939827"/>
              <a:gd name="connsiteX127" fmla="*/ 3611920 w 12192000"/>
              <a:gd name="connsiteY127" fmla="*/ 218094 h 4939827"/>
              <a:gd name="connsiteX128" fmla="*/ 3620528 w 12192000"/>
              <a:gd name="connsiteY128" fmla="*/ 218788 h 4939827"/>
              <a:gd name="connsiteX129" fmla="*/ 3620766 w 12192000"/>
              <a:gd name="connsiteY129" fmla="*/ 218511 h 4939827"/>
              <a:gd name="connsiteX130" fmla="*/ 3629977 w 12192000"/>
              <a:gd name="connsiteY130" fmla="*/ 218664 h 4939827"/>
              <a:gd name="connsiteX131" fmla="*/ 3636217 w 12192000"/>
              <a:gd name="connsiteY131" fmla="*/ 220048 h 4939827"/>
              <a:gd name="connsiteX132" fmla="*/ 3709484 w 12192000"/>
              <a:gd name="connsiteY132" fmla="*/ 186927 h 4939827"/>
              <a:gd name="connsiteX133" fmla="*/ 3761342 w 12192000"/>
              <a:gd name="connsiteY133" fmla="*/ 177474 h 4939827"/>
              <a:gd name="connsiteX134" fmla="*/ 3799748 w 12192000"/>
              <a:gd name="connsiteY134" fmla="*/ 167154 h 4939827"/>
              <a:gd name="connsiteX135" fmla="*/ 3922756 w 12192000"/>
              <a:gd name="connsiteY135" fmla="*/ 194044 h 4939827"/>
              <a:gd name="connsiteX136" fmla="*/ 4028476 w 12192000"/>
              <a:gd name="connsiteY136" fmla="*/ 223679 h 4939827"/>
              <a:gd name="connsiteX137" fmla="*/ 4191582 w 12192000"/>
              <a:gd name="connsiteY137" fmla="*/ 238952 h 4939827"/>
              <a:gd name="connsiteX138" fmla="*/ 4251024 w 12192000"/>
              <a:gd name="connsiteY138" fmla="*/ 240874 h 4939827"/>
              <a:gd name="connsiteX139" fmla="*/ 4355275 w 12192000"/>
              <a:gd name="connsiteY139" fmla="*/ 260205 h 4939827"/>
              <a:gd name="connsiteX140" fmla="*/ 4423807 w 12192000"/>
              <a:gd name="connsiteY140" fmla="*/ 270366 h 4939827"/>
              <a:gd name="connsiteX141" fmla="*/ 4558432 w 12192000"/>
              <a:gd name="connsiteY141" fmla="*/ 269194 h 4939827"/>
              <a:gd name="connsiteX142" fmla="*/ 4635061 w 12192000"/>
              <a:gd name="connsiteY142" fmla="*/ 280682 h 4939827"/>
              <a:gd name="connsiteX143" fmla="*/ 4807427 w 12192000"/>
              <a:gd name="connsiteY143" fmla="*/ 276835 h 4939827"/>
              <a:gd name="connsiteX144" fmla="*/ 5028933 w 12192000"/>
              <a:gd name="connsiteY144" fmla="*/ 183887 h 4939827"/>
              <a:gd name="connsiteX145" fmla="*/ 5093642 w 12192000"/>
              <a:gd name="connsiteY145" fmla="*/ 177214 h 4939827"/>
              <a:gd name="connsiteX146" fmla="*/ 5102642 w 12192000"/>
              <a:gd name="connsiteY146" fmla="*/ 186816 h 4939827"/>
              <a:gd name="connsiteX147" fmla="*/ 5193590 w 12192000"/>
              <a:gd name="connsiteY147" fmla="*/ 156458 h 4939827"/>
              <a:gd name="connsiteX148" fmla="*/ 5323922 w 12192000"/>
              <a:gd name="connsiteY148" fmla="*/ 146332 h 4939827"/>
              <a:gd name="connsiteX149" fmla="*/ 5421860 w 12192000"/>
              <a:gd name="connsiteY149" fmla="*/ 167298 h 4939827"/>
              <a:gd name="connsiteX150" fmla="*/ 5476948 w 12192000"/>
              <a:gd name="connsiteY150" fmla="*/ 173249 h 4939827"/>
              <a:gd name="connsiteX151" fmla="*/ 5516842 w 12192000"/>
              <a:gd name="connsiteY151" fmla="*/ 184018 h 4939827"/>
              <a:gd name="connsiteX152" fmla="*/ 5619415 w 12192000"/>
              <a:gd name="connsiteY152" fmla="*/ 176781 h 4939827"/>
              <a:gd name="connsiteX153" fmla="*/ 5789867 w 12192000"/>
              <a:gd name="connsiteY153" fmla="*/ 150304 h 4939827"/>
              <a:gd name="connsiteX154" fmla="*/ 5825953 w 12192000"/>
              <a:gd name="connsiteY154" fmla="*/ 147907 h 4939827"/>
              <a:gd name="connsiteX155" fmla="*/ 5856168 w 12192000"/>
              <a:gd name="connsiteY155" fmla="*/ 158719 h 4939827"/>
              <a:gd name="connsiteX156" fmla="*/ 5862476 w 12192000"/>
              <a:gd name="connsiteY156" fmla="*/ 172447 h 4939827"/>
              <a:gd name="connsiteX157" fmla="*/ 5882195 w 12192000"/>
              <a:gd name="connsiteY157" fmla="*/ 173195 h 4939827"/>
              <a:gd name="connsiteX158" fmla="*/ 5887271 w 12192000"/>
              <a:gd name="connsiteY158" fmla="*/ 176084 h 4939827"/>
              <a:gd name="connsiteX159" fmla="*/ 5921577 w 12192000"/>
              <a:gd name="connsiteY159" fmla="*/ 169858 h 4939827"/>
              <a:gd name="connsiteX160" fmla="*/ 5983240 w 12192000"/>
              <a:gd name="connsiteY160" fmla="*/ 152755 h 4939827"/>
              <a:gd name="connsiteX161" fmla="*/ 6152287 w 12192000"/>
              <a:gd name="connsiteY161" fmla="*/ 116736 h 4939827"/>
              <a:gd name="connsiteX162" fmla="*/ 6415830 w 12192000"/>
              <a:gd name="connsiteY162" fmla="*/ 136006 h 4939827"/>
              <a:gd name="connsiteX163" fmla="*/ 6756965 w 12192000"/>
              <a:gd name="connsiteY163" fmla="*/ 57636 h 4939827"/>
              <a:gd name="connsiteX164" fmla="*/ 6819400 w 12192000"/>
              <a:gd name="connsiteY164" fmla="*/ 30742 h 4939827"/>
              <a:gd name="connsiteX165" fmla="*/ 6986370 w 12192000"/>
              <a:gd name="connsiteY165" fmla="*/ 12659 h 4939827"/>
              <a:gd name="connsiteX166" fmla="*/ 6989536 w 12192000"/>
              <a:gd name="connsiteY166" fmla="*/ 14528 h 4939827"/>
              <a:gd name="connsiteX167" fmla="*/ 7015933 w 12192000"/>
              <a:gd name="connsiteY167" fmla="*/ 9653 h 4939827"/>
              <a:gd name="connsiteX168" fmla="*/ 7020592 w 12192000"/>
              <a:gd name="connsiteY168" fmla="*/ 1651 h 4939827"/>
              <a:gd name="connsiteX169" fmla="*/ 7025905 w 12192000"/>
              <a:gd name="connsiteY16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074187 w 12192000"/>
              <a:gd name="connsiteY116" fmla="*/ 243226 h 4939827"/>
              <a:gd name="connsiteX117" fmla="*/ 3103677 w 12192000"/>
              <a:gd name="connsiteY117" fmla="*/ 209527 h 4939827"/>
              <a:gd name="connsiteX118" fmla="*/ 3126759 w 12192000"/>
              <a:gd name="connsiteY118" fmla="*/ 211226 h 4939827"/>
              <a:gd name="connsiteX119" fmla="*/ 3164020 w 12192000"/>
              <a:gd name="connsiteY119" fmla="*/ 212779 h 4939827"/>
              <a:gd name="connsiteX120" fmla="*/ 3285019 w 12192000"/>
              <a:gd name="connsiteY120" fmla="*/ 220535 h 4939827"/>
              <a:gd name="connsiteX121" fmla="*/ 3365154 w 12192000"/>
              <a:gd name="connsiteY121" fmla="*/ 226416 h 4939827"/>
              <a:gd name="connsiteX122" fmla="*/ 3367507 w 12192000"/>
              <a:gd name="connsiteY122" fmla="*/ 225416 h 4939827"/>
              <a:gd name="connsiteX123" fmla="*/ 3387567 w 12192000"/>
              <a:gd name="connsiteY123" fmla="*/ 227103 h 4939827"/>
              <a:gd name="connsiteX124" fmla="*/ 3498001 w 12192000"/>
              <a:gd name="connsiteY124" fmla="*/ 231941 h 4939827"/>
              <a:gd name="connsiteX125" fmla="*/ 3561557 w 12192000"/>
              <a:gd name="connsiteY125" fmla="*/ 228095 h 4939827"/>
              <a:gd name="connsiteX126" fmla="*/ 3611920 w 12192000"/>
              <a:gd name="connsiteY126" fmla="*/ 218094 h 4939827"/>
              <a:gd name="connsiteX127" fmla="*/ 3620528 w 12192000"/>
              <a:gd name="connsiteY127" fmla="*/ 218788 h 4939827"/>
              <a:gd name="connsiteX128" fmla="*/ 3620766 w 12192000"/>
              <a:gd name="connsiteY128" fmla="*/ 218511 h 4939827"/>
              <a:gd name="connsiteX129" fmla="*/ 3629977 w 12192000"/>
              <a:gd name="connsiteY129" fmla="*/ 218664 h 4939827"/>
              <a:gd name="connsiteX130" fmla="*/ 3636217 w 12192000"/>
              <a:gd name="connsiteY130" fmla="*/ 220048 h 4939827"/>
              <a:gd name="connsiteX131" fmla="*/ 3709484 w 12192000"/>
              <a:gd name="connsiteY131" fmla="*/ 186927 h 4939827"/>
              <a:gd name="connsiteX132" fmla="*/ 3761342 w 12192000"/>
              <a:gd name="connsiteY132" fmla="*/ 177474 h 4939827"/>
              <a:gd name="connsiteX133" fmla="*/ 3799748 w 12192000"/>
              <a:gd name="connsiteY133" fmla="*/ 167154 h 4939827"/>
              <a:gd name="connsiteX134" fmla="*/ 3922756 w 12192000"/>
              <a:gd name="connsiteY134" fmla="*/ 194044 h 4939827"/>
              <a:gd name="connsiteX135" fmla="*/ 4028476 w 12192000"/>
              <a:gd name="connsiteY135" fmla="*/ 223679 h 4939827"/>
              <a:gd name="connsiteX136" fmla="*/ 4191582 w 12192000"/>
              <a:gd name="connsiteY136" fmla="*/ 238952 h 4939827"/>
              <a:gd name="connsiteX137" fmla="*/ 4251024 w 12192000"/>
              <a:gd name="connsiteY137" fmla="*/ 240874 h 4939827"/>
              <a:gd name="connsiteX138" fmla="*/ 4355275 w 12192000"/>
              <a:gd name="connsiteY138" fmla="*/ 260205 h 4939827"/>
              <a:gd name="connsiteX139" fmla="*/ 4423807 w 12192000"/>
              <a:gd name="connsiteY139" fmla="*/ 270366 h 4939827"/>
              <a:gd name="connsiteX140" fmla="*/ 4558432 w 12192000"/>
              <a:gd name="connsiteY140" fmla="*/ 269194 h 4939827"/>
              <a:gd name="connsiteX141" fmla="*/ 4635061 w 12192000"/>
              <a:gd name="connsiteY141" fmla="*/ 280682 h 4939827"/>
              <a:gd name="connsiteX142" fmla="*/ 4807427 w 12192000"/>
              <a:gd name="connsiteY142" fmla="*/ 276835 h 4939827"/>
              <a:gd name="connsiteX143" fmla="*/ 5028933 w 12192000"/>
              <a:gd name="connsiteY143" fmla="*/ 183887 h 4939827"/>
              <a:gd name="connsiteX144" fmla="*/ 5093642 w 12192000"/>
              <a:gd name="connsiteY144" fmla="*/ 177214 h 4939827"/>
              <a:gd name="connsiteX145" fmla="*/ 5102642 w 12192000"/>
              <a:gd name="connsiteY145" fmla="*/ 186816 h 4939827"/>
              <a:gd name="connsiteX146" fmla="*/ 5193590 w 12192000"/>
              <a:gd name="connsiteY146" fmla="*/ 156458 h 4939827"/>
              <a:gd name="connsiteX147" fmla="*/ 5323922 w 12192000"/>
              <a:gd name="connsiteY147" fmla="*/ 146332 h 4939827"/>
              <a:gd name="connsiteX148" fmla="*/ 5421860 w 12192000"/>
              <a:gd name="connsiteY148" fmla="*/ 167298 h 4939827"/>
              <a:gd name="connsiteX149" fmla="*/ 5476948 w 12192000"/>
              <a:gd name="connsiteY149" fmla="*/ 173249 h 4939827"/>
              <a:gd name="connsiteX150" fmla="*/ 5516842 w 12192000"/>
              <a:gd name="connsiteY150" fmla="*/ 184018 h 4939827"/>
              <a:gd name="connsiteX151" fmla="*/ 5619415 w 12192000"/>
              <a:gd name="connsiteY151" fmla="*/ 176781 h 4939827"/>
              <a:gd name="connsiteX152" fmla="*/ 5789867 w 12192000"/>
              <a:gd name="connsiteY152" fmla="*/ 150304 h 4939827"/>
              <a:gd name="connsiteX153" fmla="*/ 5825953 w 12192000"/>
              <a:gd name="connsiteY153" fmla="*/ 147907 h 4939827"/>
              <a:gd name="connsiteX154" fmla="*/ 5856168 w 12192000"/>
              <a:gd name="connsiteY154" fmla="*/ 158719 h 4939827"/>
              <a:gd name="connsiteX155" fmla="*/ 5862476 w 12192000"/>
              <a:gd name="connsiteY155" fmla="*/ 172447 h 4939827"/>
              <a:gd name="connsiteX156" fmla="*/ 5882195 w 12192000"/>
              <a:gd name="connsiteY156" fmla="*/ 173195 h 4939827"/>
              <a:gd name="connsiteX157" fmla="*/ 5887271 w 12192000"/>
              <a:gd name="connsiteY157" fmla="*/ 176084 h 4939827"/>
              <a:gd name="connsiteX158" fmla="*/ 5921577 w 12192000"/>
              <a:gd name="connsiteY158" fmla="*/ 169858 h 4939827"/>
              <a:gd name="connsiteX159" fmla="*/ 5983240 w 12192000"/>
              <a:gd name="connsiteY159" fmla="*/ 152755 h 4939827"/>
              <a:gd name="connsiteX160" fmla="*/ 6152287 w 12192000"/>
              <a:gd name="connsiteY160" fmla="*/ 116736 h 4939827"/>
              <a:gd name="connsiteX161" fmla="*/ 6415830 w 12192000"/>
              <a:gd name="connsiteY161" fmla="*/ 136006 h 4939827"/>
              <a:gd name="connsiteX162" fmla="*/ 6756965 w 12192000"/>
              <a:gd name="connsiteY162" fmla="*/ 57636 h 4939827"/>
              <a:gd name="connsiteX163" fmla="*/ 6819400 w 12192000"/>
              <a:gd name="connsiteY163" fmla="*/ 30742 h 4939827"/>
              <a:gd name="connsiteX164" fmla="*/ 6986370 w 12192000"/>
              <a:gd name="connsiteY164" fmla="*/ 12659 h 4939827"/>
              <a:gd name="connsiteX165" fmla="*/ 6989536 w 12192000"/>
              <a:gd name="connsiteY165" fmla="*/ 14528 h 4939827"/>
              <a:gd name="connsiteX166" fmla="*/ 7015933 w 12192000"/>
              <a:gd name="connsiteY166" fmla="*/ 9653 h 4939827"/>
              <a:gd name="connsiteX167" fmla="*/ 7020592 w 12192000"/>
              <a:gd name="connsiteY167" fmla="*/ 1651 h 4939827"/>
              <a:gd name="connsiteX168" fmla="*/ 7025905 w 12192000"/>
              <a:gd name="connsiteY16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45916 w 12192000"/>
              <a:gd name="connsiteY115" fmla="*/ 261030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885389 w 12192000"/>
              <a:gd name="connsiteY114" fmla="*/ 255259 h 4939827"/>
              <a:gd name="connsiteX115" fmla="*/ 3030844 w 12192000"/>
              <a:gd name="connsiteY115" fmla="*/ 225861 h 4939827"/>
              <a:gd name="connsiteX116" fmla="*/ 3103677 w 12192000"/>
              <a:gd name="connsiteY116" fmla="*/ 209527 h 4939827"/>
              <a:gd name="connsiteX117" fmla="*/ 3126759 w 12192000"/>
              <a:gd name="connsiteY117" fmla="*/ 211226 h 4939827"/>
              <a:gd name="connsiteX118" fmla="*/ 3164020 w 12192000"/>
              <a:gd name="connsiteY118" fmla="*/ 212779 h 4939827"/>
              <a:gd name="connsiteX119" fmla="*/ 3285019 w 12192000"/>
              <a:gd name="connsiteY119" fmla="*/ 220535 h 4939827"/>
              <a:gd name="connsiteX120" fmla="*/ 3365154 w 12192000"/>
              <a:gd name="connsiteY120" fmla="*/ 226416 h 4939827"/>
              <a:gd name="connsiteX121" fmla="*/ 3367507 w 12192000"/>
              <a:gd name="connsiteY121" fmla="*/ 225416 h 4939827"/>
              <a:gd name="connsiteX122" fmla="*/ 3387567 w 12192000"/>
              <a:gd name="connsiteY122" fmla="*/ 227103 h 4939827"/>
              <a:gd name="connsiteX123" fmla="*/ 3498001 w 12192000"/>
              <a:gd name="connsiteY123" fmla="*/ 231941 h 4939827"/>
              <a:gd name="connsiteX124" fmla="*/ 3561557 w 12192000"/>
              <a:gd name="connsiteY124" fmla="*/ 228095 h 4939827"/>
              <a:gd name="connsiteX125" fmla="*/ 3611920 w 12192000"/>
              <a:gd name="connsiteY125" fmla="*/ 218094 h 4939827"/>
              <a:gd name="connsiteX126" fmla="*/ 3620528 w 12192000"/>
              <a:gd name="connsiteY126" fmla="*/ 218788 h 4939827"/>
              <a:gd name="connsiteX127" fmla="*/ 3620766 w 12192000"/>
              <a:gd name="connsiteY127" fmla="*/ 218511 h 4939827"/>
              <a:gd name="connsiteX128" fmla="*/ 3629977 w 12192000"/>
              <a:gd name="connsiteY128" fmla="*/ 218664 h 4939827"/>
              <a:gd name="connsiteX129" fmla="*/ 3636217 w 12192000"/>
              <a:gd name="connsiteY129" fmla="*/ 220048 h 4939827"/>
              <a:gd name="connsiteX130" fmla="*/ 3709484 w 12192000"/>
              <a:gd name="connsiteY130" fmla="*/ 186927 h 4939827"/>
              <a:gd name="connsiteX131" fmla="*/ 3761342 w 12192000"/>
              <a:gd name="connsiteY131" fmla="*/ 177474 h 4939827"/>
              <a:gd name="connsiteX132" fmla="*/ 3799748 w 12192000"/>
              <a:gd name="connsiteY132" fmla="*/ 167154 h 4939827"/>
              <a:gd name="connsiteX133" fmla="*/ 3922756 w 12192000"/>
              <a:gd name="connsiteY133" fmla="*/ 194044 h 4939827"/>
              <a:gd name="connsiteX134" fmla="*/ 4028476 w 12192000"/>
              <a:gd name="connsiteY134" fmla="*/ 223679 h 4939827"/>
              <a:gd name="connsiteX135" fmla="*/ 4191582 w 12192000"/>
              <a:gd name="connsiteY135" fmla="*/ 238952 h 4939827"/>
              <a:gd name="connsiteX136" fmla="*/ 4251024 w 12192000"/>
              <a:gd name="connsiteY136" fmla="*/ 240874 h 4939827"/>
              <a:gd name="connsiteX137" fmla="*/ 4355275 w 12192000"/>
              <a:gd name="connsiteY137" fmla="*/ 260205 h 4939827"/>
              <a:gd name="connsiteX138" fmla="*/ 4423807 w 12192000"/>
              <a:gd name="connsiteY138" fmla="*/ 270366 h 4939827"/>
              <a:gd name="connsiteX139" fmla="*/ 4558432 w 12192000"/>
              <a:gd name="connsiteY139" fmla="*/ 269194 h 4939827"/>
              <a:gd name="connsiteX140" fmla="*/ 4635061 w 12192000"/>
              <a:gd name="connsiteY140" fmla="*/ 280682 h 4939827"/>
              <a:gd name="connsiteX141" fmla="*/ 4807427 w 12192000"/>
              <a:gd name="connsiteY141" fmla="*/ 276835 h 4939827"/>
              <a:gd name="connsiteX142" fmla="*/ 5028933 w 12192000"/>
              <a:gd name="connsiteY142" fmla="*/ 183887 h 4939827"/>
              <a:gd name="connsiteX143" fmla="*/ 5093642 w 12192000"/>
              <a:gd name="connsiteY143" fmla="*/ 177214 h 4939827"/>
              <a:gd name="connsiteX144" fmla="*/ 5102642 w 12192000"/>
              <a:gd name="connsiteY144" fmla="*/ 186816 h 4939827"/>
              <a:gd name="connsiteX145" fmla="*/ 5193590 w 12192000"/>
              <a:gd name="connsiteY145" fmla="*/ 156458 h 4939827"/>
              <a:gd name="connsiteX146" fmla="*/ 5323922 w 12192000"/>
              <a:gd name="connsiteY146" fmla="*/ 146332 h 4939827"/>
              <a:gd name="connsiteX147" fmla="*/ 5421860 w 12192000"/>
              <a:gd name="connsiteY147" fmla="*/ 167298 h 4939827"/>
              <a:gd name="connsiteX148" fmla="*/ 5476948 w 12192000"/>
              <a:gd name="connsiteY148" fmla="*/ 173249 h 4939827"/>
              <a:gd name="connsiteX149" fmla="*/ 5516842 w 12192000"/>
              <a:gd name="connsiteY149" fmla="*/ 184018 h 4939827"/>
              <a:gd name="connsiteX150" fmla="*/ 5619415 w 12192000"/>
              <a:gd name="connsiteY150" fmla="*/ 176781 h 4939827"/>
              <a:gd name="connsiteX151" fmla="*/ 5789867 w 12192000"/>
              <a:gd name="connsiteY151" fmla="*/ 150304 h 4939827"/>
              <a:gd name="connsiteX152" fmla="*/ 5825953 w 12192000"/>
              <a:gd name="connsiteY152" fmla="*/ 147907 h 4939827"/>
              <a:gd name="connsiteX153" fmla="*/ 5856168 w 12192000"/>
              <a:gd name="connsiteY153" fmla="*/ 158719 h 4939827"/>
              <a:gd name="connsiteX154" fmla="*/ 5862476 w 12192000"/>
              <a:gd name="connsiteY154" fmla="*/ 172447 h 4939827"/>
              <a:gd name="connsiteX155" fmla="*/ 5882195 w 12192000"/>
              <a:gd name="connsiteY155" fmla="*/ 173195 h 4939827"/>
              <a:gd name="connsiteX156" fmla="*/ 5887271 w 12192000"/>
              <a:gd name="connsiteY156" fmla="*/ 176084 h 4939827"/>
              <a:gd name="connsiteX157" fmla="*/ 5921577 w 12192000"/>
              <a:gd name="connsiteY157" fmla="*/ 169858 h 4939827"/>
              <a:gd name="connsiteX158" fmla="*/ 5983240 w 12192000"/>
              <a:gd name="connsiteY158" fmla="*/ 152755 h 4939827"/>
              <a:gd name="connsiteX159" fmla="*/ 6152287 w 12192000"/>
              <a:gd name="connsiteY159" fmla="*/ 116736 h 4939827"/>
              <a:gd name="connsiteX160" fmla="*/ 6415830 w 12192000"/>
              <a:gd name="connsiteY160" fmla="*/ 136006 h 4939827"/>
              <a:gd name="connsiteX161" fmla="*/ 6756965 w 12192000"/>
              <a:gd name="connsiteY161" fmla="*/ 57636 h 4939827"/>
              <a:gd name="connsiteX162" fmla="*/ 6819400 w 12192000"/>
              <a:gd name="connsiteY162" fmla="*/ 30742 h 4939827"/>
              <a:gd name="connsiteX163" fmla="*/ 6986370 w 12192000"/>
              <a:gd name="connsiteY163" fmla="*/ 12659 h 4939827"/>
              <a:gd name="connsiteX164" fmla="*/ 6989536 w 12192000"/>
              <a:gd name="connsiteY164" fmla="*/ 14528 h 4939827"/>
              <a:gd name="connsiteX165" fmla="*/ 7015933 w 12192000"/>
              <a:gd name="connsiteY165" fmla="*/ 9653 h 4939827"/>
              <a:gd name="connsiteX166" fmla="*/ 7020592 w 12192000"/>
              <a:gd name="connsiteY166" fmla="*/ 1651 h 4939827"/>
              <a:gd name="connsiteX167" fmla="*/ 7025905 w 12192000"/>
              <a:gd name="connsiteY16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3030844 w 12192000"/>
              <a:gd name="connsiteY114" fmla="*/ 225861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54496 w 12192000"/>
              <a:gd name="connsiteY112" fmla="*/ 315431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62377 w 12192000"/>
              <a:gd name="connsiteY55" fmla="*/ 286635 h 4939827"/>
              <a:gd name="connsiteX56" fmla="*/ 9287089 w 12192000"/>
              <a:gd name="connsiteY56" fmla="*/ 303891 h 4939827"/>
              <a:gd name="connsiteX57" fmla="*/ 9371484 w 12192000"/>
              <a:gd name="connsiteY57" fmla="*/ 329634 h 4939827"/>
              <a:gd name="connsiteX58" fmla="*/ 9404829 w 12192000"/>
              <a:gd name="connsiteY58" fmla="*/ 339038 h 4939827"/>
              <a:gd name="connsiteX59" fmla="*/ 9427021 w 12192000"/>
              <a:gd name="connsiteY59" fmla="*/ 358784 h 4939827"/>
              <a:gd name="connsiteX60" fmla="*/ 9670844 w 12192000"/>
              <a:gd name="connsiteY60" fmla="*/ 405128 h 4939827"/>
              <a:gd name="connsiteX61" fmla="*/ 9816083 w 12192000"/>
              <a:gd name="connsiteY61" fmla="*/ 416573 h 4939827"/>
              <a:gd name="connsiteX62" fmla="*/ 9936741 w 12192000"/>
              <a:gd name="connsiteY62" fmla="*/ 437044 h 4939827"/>
              <a:gd name="connsiteX63" fmla="*/ 10050093 w 12192000"/>
              <a:gd name="connsiteY63" fmla="*/ 443783 h 4939827"/>
              <a:gd name="connsiteX64" fmla="*/ 10130090 w 12192000"/>
              <a:gd name="connsiteY64" fmla="*/ 459520 h 4939827"/>
              <a:gd name="connsiteX65" fmla="*/ 10173456 w 12192000"/>
              <a:gd name="connsiteY65" fmla="*/ 457749 h 4939827"/>
              <a:gd name="connsiteX66" fmla="*/ 10218232 w 12192000"/>
              <a:gd name="connsiteY66" fmla="*/ 459820 h 4939827"/>
              <a:gd name="connsiteX67" fmla="*/ 10354176 w 12192000"/>
              <a:gd name="connsiteY67" fmla="*/ 471377 h 4939827"/>
              <a:gd name="connsiteX68" fmla="*/ 10430681 w 12192000"/>
              <a:gd name="connsiteY68" fmla="*/ 481226 h 4939827"/>
              <a:gd name="connsiteX69" fmla="*/ 10478169 w 12192000"/>
              <a:gd name="connsiteY69" fmla="*/ 481774 h 4939827"/>
              <a:gd name="connsiteX70" fmla="*/ 10540907 w 12192000"/>
              <a:gd name="connsiteY70" fmla="*/ 485607 h 4939827"/>
              <a:gd name="connsiteX71" fmla="*/ 10614941 w 12192000"/>
              <a:gd name="connsiteY71" fmla="*/ 487592 h 4939827"/>
              <a:gd name="connsiteX72" fmla="*/ 10674098 w 12192000"/>
              <a:gd name="connsiteY72" fmla="*/ 521656 h 4939827"/>
              <a:gd name="connsiteX73" fmla="*/ 10874834 w 12192000"/>
              <a:gd name="connsiteY73" fmla="*/ 574867 h 4939827"/>
              <a:gd name="connsiteX74" fmla="*/ 10944981 w 12192000"/>
              <a:gd name="connsiteY74" fmla="*/ 615042 h 4939827"/>
              <a:gd name="connsiteX75" fmla="*/ 11006376 w 12192000"/>
              <a:gd name="connsiteY75" fmla="*/ 645957 h 4939827"/>
              <a:gd name="connsiteX76" fmla="*/ 11076308 w 12192000"/>
              <a:gd name="connsiteY76" fmla="*/ 675698 h 4939827"/>
              <a:gd name="connsiteX77" fmla="*/ 11148789 w 12192000"/>
              <a:gd name="connsiteY77" fmla="*/ 685041 h 4939827"/>
              <a:gd name="connsiteX78" fmla="*/ 11249129 w 12192000"/>
              <a:gd name="connsiteY78" fmla="*/ 684218 h 4939827"/>
              <a:gd name="connsiteX79" fmla="*/ 11299915 w 12192000"/>
              <a:gd name="connsiteY79" fmla="*/ 692177 h 4939827"/>
              <a:gd name="connsiteX80" fmla="*/ 11386973 w 12192000"/>
              <a:gd name="connsiteY80" fmla="*/ 708209 h 4939827"/>
              <a:gd name="connsiteX81" fmla="*/ 11500105 w 12192000"/>
              <a:gd name="connsiteY81" fmla="*/ 735014 h 4939827"/>
              <a:gd name="connsiteX82" fmla="*/ 11621735 w 12192000"/>
              <a:gd name="connsiteY82" fmla="*/ 789584 h 4939827"/>
              <a:gd name="connsiteX83" fmla="*/ 11691200 w 12192000"/>
              <a:gd name="connsiteY83" fmla="*/ 867902 h 4939827"/>
              <a:gd name="connsiteX84" fmla="*/ 11819427 w 12192000"/>
              <a:gd name="connsiteY84" fmla="*/ 911634 h 4939827"/>
              <a:gd name="connsiteX85" fmla="*/ 11969720 w 12192000"/>
              <a:gd name="connsiteY85" fmla="*/ 964737 h 4939827"/>
              <a:gd name="connsiteX86" fmla="*/ 12055766 w 12192000"/>
              <a:gd name="connsiteY86" fmla="*/ 991268 h 4939827"/>
              <a:gd name="connsiteX87" fmla="*/ 12171539 w 12192000"/>
              <a:gd name="connsiteY87" fmla="*/ 995427 h 4939827"/>
              <a:gd name="connsiteX88" fmla="*/ 12187831 w 12192000"/>
              <a:gd name="connsiteY88" fmla="*/ 996580 h 4939827"/>
              <a:gd name="connsiteX89" fmla="*/ 12192000 w 12192000"/>
              <a:gd name="connsiteY89" fmla="*/ 996726 h 4939827"/>
              <a:gd name="connsiteX90" fmla="*/ 12192000 w 12192000"/>
              <a:gd name="connsiteY90" fmla="*/ 4939827 h 4939827"/>
              <a:gd name="connsiteX91" fmla="*/ 0 w 12192000"/>
              <a:gd name="connsiteY91" fmla="*/ 4939827 h 4939827"/>
              <a:gd name="connsiteX92" fmla="*/ 0 w 12192000"/>
              <a:gd name="connsiteY92" fmla="*/ 512043 h 4939827"/>
              <a:gd name="connsiteX93" fmla="*/ 7381 w 12192000"/>
              <a:gd name="connsiteY93" fmla="*/ 512580 h 4939827"/>
              <a:gd name="connsiteX94" fmla="*/ 100029 w 12192000"/>
              <a:gd name="connsiteY94" fmla="*/ 504758 h 4939827"/>
              <a:gd name="connsiteX95" fmla="*/ 155244 w 12192000"/>
              <a:gd name="connsiteY95" fmla="*/ 525130 h 4939827"/>
              <a:gd name="connsiteX96" fmla="*/ 254366 w 12192000"/>
              <a:gd name="connsiteY96" fmla="*/ 534449 h 4939827"/>
              <a:gd name="connsiteX97" fmla="*/ 447292 w 12192000"/>
              <a:gd name="connsiteY97" fmla="*/ 542725 h 4939827"/>
              <a:gd name="connsiteX98" fmla="*/ 628105 w 12192000"/>
              <a:gd name="connsiteY98" fmla="*/ 547853 h 4939827"/>
              <a:gd name="connsiteX99" fmla="*/ 783146 w 12192000"/>
              <a:gd name="connsiteY99" fmla="*/ 591799 h 4939827"/>
              <a:gd name="connsiteX100" fmla="*/ 1043676 w 12192000"/>
              <a:gd name="connsiteY100" fmla="*/ 591887 h 4939827"/>
              <a:gd name="connsiteX101" fmla="*/ 1281816 w 12192000"/>
              <a:gd name="connsiteY101" fmla="*/ 520946 h 4939827"/>
              <a:gd name="connsiteX102" fmla="*/ 1486347 w 12192000"/>
              <a:gd name="connsiteY102" fmla="*/ 487310 h 4939827"/>
              <a:gd name="connsiteX103" fmla="*/ 1568079 w 12192000"/>
              <a:gd name="connsiteY103" fmla="*/ 462531 h 4939827"/>
              <a:gd name="connsiteX104" fmla="*/ 1622516 w 12192000"/>
              <a:gd name="connsiteY104" fmla="*/ 466058 h 4939827"/>
              <a:gd name="connsiteX105" fmla="*/ 1655457 w 12192000"/>
              <a:gd name="connsiteY105" fmla="*/ 465359 h 4939827"/>
              <a:gd name="connsiteX106" fmla="*/ 1717454 w 12192000"/>
              <a:gd name="connsiteY106" fmla="*/ 417203 h 4939827"/>
              <a:gd name="connsiteX107" fmla="*/ 1913794 w 12192000"/>
              <a:gd name="connsiteY107" fmla="*/ 365255 h 4939827"/>
              <a:gd name="connsiteX108" fmla="*/ 2129762 w 12192000"/>
              <a:gd name="connsiteY108" fmla="*/ 367832 h 4939827"/>
              <a:gd name="connsiteX109" fmla="*/ 2376970 w 12192000"/>
              <a:gd name="connsiteY109" fmla="*/ 350129 h 4939827"/>
              <a:gd name="connsiteX110" fmla="*/ 2480155 w 12192000"/>
              <a:gd name="connsiteY110" fmla="*/ 359227 h 4939827"/>
              <a:gd name="connsiteX111" fmla="*/ 2586782 w 12192000"/>
              <a:gd name="connsiteY111" fmla="*/ 339352 h 4939827"/>
              <a:gd name="connsiteX112" fmla="*/ 2679617 w 12192000"/>
              <a:gd name="connsiteY112" fmla="*/ 305383 h 4939827"/>
              <a:gd name="connsiteX113" fmla="*/ 2788947 w 12192000"/>
              <a:gd name="connsiteY113" fmla="*/ 250375 h 4939827"/>
              <a:gd name="connsiteX114" fmla="*/ 2965530 w 12192000"/>
              <a:gd name="connsiteY114" fmla="*/ 245958 h 4939827"/>
              <a:gd name="connsiteX115" fmla="*/ 3103677 w 12192000"/>
              <a:gd name="connsiteY115" fmla="*/ 209527 h 4939827"/>
              <a:gd name="connsiteX116" fmla="*/ 3126759 w 12192000"/>
              <a:gd name="connsiteY116" fmla="*/ 211226 h 4939827"/>
              <a:gd name="connsiteX117" fmla="*/ 3164020 w 12192000"/>
              <a:gd name="connsiteY117" fmla="*/ 212779 h 4939827"/>
              <a:gd name="connsiteX118" fmla="*/ 3285019 w 12192000"/>
              <a:gd name="connsiteY118" fmla="*/ 220535 h 4939827"/>
              <a:gd name="connsiteX119" fmla="*/ 3365154 w 12192000"/>
              <a:gd name="connsiteY119" fmla="*/ 226416 h 4939827"/>
              <a:gd name="connsiteX120" fmla="*/ 3367507 w 12192000"/>
              <a:gd name="connsiteY120" fmla="*/ 225416 h 4939827"/>
              <a:gd name="connsiteX121" fmla="*/ 3387567 w 12192000"/>
              <a:gd name="connsiteY121" fmla="*/ 227103 h 4939827"/>
              <a:gd name="connsiteX122" fmla="*/ 3498001 w 12192000"/>
              <a:gd name="connsiteY122" fmla="*/ 231941 h 4939827"/>
              <a:gd name="connsiteX123" fmla="*/ 3561557 w 12192000"/>
              <a:gd name="connsiteY123" fmla="*/ 228095 h 4939827"/>
              <a:gd name="connsiteX124" fmla="*/ 3611920 w 12192000"/>
              <a:gd name="connsiteY124" fmla="*/ 218094 h 4939827"/>
              <a:gd name="connsiteX125" fmla="*/ 3620528 w 12192000"/>
              <a:gd name="connsiteY125" fmla="*/ 218788 h 4939827"/>
              <a:gd name="connsiteX126" fmla="*/ 3620766 w 12192000"/>
              <a:gd name="connsiteY126" fmla="*/ 218511 h 4939827"/>
              <a:gd name="connsiteX127" fmla="*/ 3629977 w 12192000"/>
              <a:gd name="connsiteY127" fmla="*/ 218664 h 4939827"/>
              <a:gd name="connsiteX128" fmla="*/ 3636217 w 12192000"/>
              <a:gd name="connsiteY128" fmla="*/ 220048 h 4939827"/>
              <a:gd name="connsiteX129" fmla="*/ 3709484 w 12192000"/>
              <a:gd name="connsiteY129" fmla="*/ 186927 h 4939827"/>
              <a:gd name="connsiteX130" fmla="*/ 3761342 w 12192000"/>
              <a:gd name="connsiteY130" fmla="*/ 177474 h 4939827"/>
              <a:gd name="connsiteX131" fmla="*/ 3799748 w 12192000"/>
              <a:gd name="connsiteY131" fmla="*/ 167154 h 4939827"/>
              <a:gd name="connsiteX132" fmla="*/ 3922756 w 12192000"/>
              <a:gd name="connsiteY132" fmla="*/ 194044 h 4939827"/>
              <a:gd name="connsiteX133" fmla="*/ 4028476 w 12192000"/>
              <a:gd name="connsiteY133" fmla="*/ 223679 h 4939827"/>
              <a:gd name="connsiteX134" fmla="*/ 4191582 w 12192000"/>
              <a:gd name="connsiteY134" fmla="*/ 238952 h 4939827"/>
              <a:gd name="connsiteX135" fmla="*/ 4251024 w 12192000"/>
              <a:gd name="connsiteY135" fmla="*/ 240874 h 4939827"/>
              <a:gd name="connsiteX136" fmla="*/ 4355275 w 12192000"/>
              <a:gd name="connsiteY136" fmla="*/ 260205 h 4939827"/>
              <a:gd name="connsiteX137" fmla="*/ 4423807 w 12192000"/>
              <a:gd name="connsiteY137" fmla="*/ 270366 h 4939827"/>
              <a:gd name="connsiteX138" fmla="*/ 4558432 w 12192000"/>
              <a:gd name="connsiteY138" fmla="*/ 269194 h 4939827"/>
              <a:gd name="connsiteX139" fmla="*/ 4635061 w 12192000"/>
              <a:gd name="connsiteY139" fmla="*/ 280682 h 4939827"/>
              <a:gd name="connsiteX140" fmla="*/ 4807427 w 12192000"/>
              <a:gd name="connsiteY140" fmla="*/ 276835 h 4939827"/>
              <a:gd name="connsiteX141" fmla="*/ 5028933 w 12192000"/>
              <a:gd name="connsiteY141" fmla="*/ 183887 h 4939827"/>
              <a:gd name="connsiteX142" fmla="*/ 5093642 w 12192000"/>
              <a:gd name="connsiteY142" fmla="*/ 177214 h 4939827"/>
              <a:gd name="connsiteX143" fmla="*/ 5102642 w 12192000"/>
              <a:gd name="connsiteY143" fmla="*/ 186816 h 4939827"/>
              <a:gd name="connsiteX144" fmla="*/ 5193590 w 12192000"/>
              <a:gd name="connsiteY144" fmla="*/ 156458 h 4939827"/>
              <a:gd name="connsiteX145" fmla="*/ 5323922 w 12192000"/>
              <a:gd name="connsiteY145" fmla="*/ 146332 h 4939827"/>
              <a:gd name="connsiteX146" fmla="*/ 5421860 w 12192000"/>
              <a:gd name="connsiteY146" fmla="*/ 167298 h 4939827"/>
              <a:gd name="connsiteX147" fmla="*/ 5476948 w 12192000"/>
              <a:gd name="connsiteY147" fmla="*/ 173249 h 4939827"/>
              <a:gd name="connsiteX148" fmla="*/ 5516842 w 12192000"/>
              <a:gd name="connsiteY148" fmla="*/ 184018 h 4939827"/>
              <a:gd name="connsiteX149" fmla="*/ 5619415 w 12192000"/>
              <a:gd name="connsiteY149" fmla="*/ 176781 h 4939827"/>
              <a:gd name="connsiteX150" fmla="*/ 5789867 w 12192000"/>
              <a:gd name="connsiteY150" fmla="*/ 150304 h 4939827"/>
              <a:gd name="connsiteX151" fmla="*/ 5825953 w 12192000"/>
              <a:gd name="connsiteY151" fmla="*/ 147907 h 4939827"/>
              <a:gd name="connsiteX152" fmla="*/ 5856168 w 12192000"/>
              <a:gd name="connsiteY152" fmla="*/ 158719 h 4939827"/>
              <a:gd name="connsiteX153" fmla="*/ 5862476 w 12192000"/>
              <a:gd name="connsiteY153" fmla="*/ 172447 h 4939827"/>
              <a:gd name="connsiteX154" fmla="*/ 5882195 w 12192000"/>
              <a:gd name="connsiteY154" fmla="*/ 173195 h 4939827"/>
              <a:gd name="connsiteX155" fmla="*/ 5887271 w 12192000"/>
              <a:gd name="connsiteY155" fmla="*/ 176084 h 4939827"/>
              <a:gd name="connsiteX156" fmla="*/ 5921577 w 12192000"/>
              <a:gd name="connsiteY156" fmla="*/ 169858 h 4939827"/>
              <a:gd name="connsiteX157" fmla="*/ 5983240 w 12192000"/>
              <a:gd name="connsiteY157" fmla="*/ 152755 h 4939827"/>
              <a:gd name="connsiteX158" fmla="*/ 6152287 w 12192000"/>
              <a:gd name="connsiteY158" fmla="*/ 116736 h 4939827"/>
              <a:gd name="connsiteX159" fmla="*/ 6415830 w 12192000"/>
              <a:gd name="connsiteY159" fmla="*/ 136006 h 4939827"/>
              <a:gd name="connsiteX160" fmla="*/ 6756965 w 12192000"/>
              <a:gd name="connsiteY160" fmla="*/ 57636 h 4939827"/>
              <a:gd name="connsiteX161" fmla="*/ 6819400 w 12192000"/>
              <a:gd name="connsiteY161" fmla="*/ 30742 h 4939827"/>
              <a:gd name="connsiteX162" fmla="*/ 6986370 w 12192000"/>
              <a:gd name="connsiteY162" fmla="*/ 12659 h 4939827"/>
              <a:gd name="connsiteX163" fmla="*/ 6989536 w 12192000"/>
              <a:gd name="connsiteY163" fmla="*/ 14528 h 4939827"/>
              <a:gd name="connsiteX164" fmla="*/ 7015933 w 12192000"/>
              <a:gd name="connsiteY164" fmla="*/ 9653 h 4939827"/>
              <a:gd name="connsiteX165" fmla="*/ 7020592 w 12192000"/>
              <a:gd name="connsiteY165" fmla="*/ 1651 h 4939827"/>
              <a:gd name="connsiteX166" fmla="*/ 7025905 w 12192000"/>
              <a:gd name="connsiteY166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287089 w 12192000"/>
              <a:gd name="connsiteY55" fmla="*/ 303891 h 4939827"/>
              <a:gd name="connsiteX56" fmla="*/ 9371484 w 12192000"/>
              <a:gd name="connsiteY56" fmla="*/ 329634 h 4939827"/>
              <a:gd name="connsiteX57" fmla="*/ 9404829 w 12192000"/>
              <a:gd name="connsiteY57" fmla="*/ 339038 h 4939827"/>
              <a:gd name="connsiteX58" fmla="*/ 9427021 w 12192000"/>
              <a:gd name="connsiteY58" fmla="*/ 358784 h 4939827"/>
              <a:gd name="connsiteX59" fmla="*/ 9670844 w 12192000"/>
              <a:gd name="connsiteY59" fmla="*/ 405128 h 4939827"/>
              <a:gd name="connsiteX60" fmla="*/ 9816083 w 12192000"/>
              <a:gd name="connsiteY60" fmla="*/ 416573 h 4939827"/>
              <a:gd name="connsiteX61" fmla="*/ 9936741 w 12192000"/>
              <a:gd name="connsiteY61" fmla="*/ 437044 h 4939827"/>
              <a:gd name="connsiteX62" fmla="*/ 10050093 w 12192000"/>
              <a:gd name="connsiteY62" fmla="*/ 443783 h 4939827"/>
              <a:gd name="connsiteX63" fmla="*/ 10130090 w 12192000"/>
              <a:gd name="connsiteY63" fmla="*/ 459520 h 4939827"/>
              <a:gd name="connsiteX64" fmla="*/ 10173456 w 12192000"/>
              <a:gd name="connsiteY64" fmla="*/ 457749 h 4939827"/>
              <a:gd name="connsiteX65" fmla="*/ 10218232 w 12192000"/>
              <a:gd name="connsiteY65" fmla="*/ 459820 h 4939827"/>
              <a:gd name="connsiteX66" fmla="*/ 10354176 w 12192000"/>
              <a:gd name="connsiteY66" fmla="*/ 471377 h 4939827"/>
              <a:gd name="connsiteX67" fmla="*/ 10430681 w 12192000"/>
              <a:gd name="connsiteY67" fmla="*/ 481226 h 4939827"/>
              <a:gd name="connsiteX68" fmla="*/ 10478169 w 12192000"/>
              <a:gd name="connsiteY68" fmla="*/ 481774 h 4939827"/>
              <a:gd name="connsiteX69" fmla="*/ 10540907 w 12192000"/>
              <a:gd name="connsiteY69" fmla="*/ 485607 h 4939827"/>
              <a:gd name="connsiteX70" fmla="*/ 10614941 w 12192000"/>
              <a:gd name="connsiteY70" fmla="*/ 487592 h 4939827"/>
              <a:gd name="connsiteX71" fmla="*/ 10674098 w 12192000"/>
              <a:gd name="connsiteY71" fmla="*/ 521656 h 4939827"/>
              <a:gd name="connsiteX72" fmla="*/ 10874834 w 12192000"/>
              <a:gd name="connsiteY72" fmla="*/ 574867 h 4939827"/>
              <a:gd name="connsiteX73" fmla="*/ 10944981 w 12192000"/>
              <a:gd name="connsiteY73" fmla="*/ 615042 h 4939827"/>
              <a:gd name="connsiteX74" fmla="*/ 11006376 w 12192000"/>
              <a:gd name="connsiteY74" fmla="*/ 645957 h 4939827"/>
              <a:gd name="connsiteX75" fmla="*/ 11076308 w 12192000"/>
              <a:gd name="connsiteY75" fmla="*/ 675698 h 4939827"/>
              <a:gd name="connsiteX76" fmla="*/ 11148789 w 12192000"/>
              <a:gd name="connsiteY76" fmla="*/ 685041 h 4939827"/>
              <a:gd name="connsiteX77" fmla="*/ 11249129 w 12192000"/>
              <a:gd name="connsiteY77" fmla="*/ 684218 h 4939827"/>
              <a:gd name="connsiteX78" fmla="*/ 11299915 w 12192000"/>
              <a:gd name="connsiteY78" fmla="*/ 692177 h 4939827"/>
              <a:gd name="connsiteX79" fmla="*/ 11386973 w 12192000"/>
              <a:gd name="connsiteY79" fmla="*/ 708209 h 4939827"/>
              <a:gd name="connsiteX80" fmla="*/ 11500105 w 12192000"/>
              <a:gd name="connsiteY80" fmla="*/ 735014 h 4939827"/>
              <a:gd name="connsiteX81" fmla="*/ 11621735 w 12192000"/>
              <a:gd name="connsiteY81" fmla="*/ 789584 h 4939827"/>
              <a:gd name="connsiteX82" fmla="*/ 11691200 w 12192000"/>
              <a:gd name="connsiteY82" fmla="*/ 867902 h 4939827"/>
              <a:gd name="connsiteX83" fmla="*/ 11819427 w 12192000"/>
              <a:gd name="connsiteY83" fmla="*/ 911634 h 4939827"/>
              <a:gd name="connsiteX84" fmla="*/ 11969720 w 12192000"/>
              <a:gd name="connsiteY84" fmla="*/ 964737 h 4939827"/>
              <a:gd name="connsiteX85" fmla="*/ 12055766 w 12192000"/>
              <a:gd name="connsiteY85" fmla="*/ 991268 h 4939827"/>
              <a:gd name="connsiteX86" fmla="*/ 12171539 w 12192000"/>
              <a:gd name="connsiteY86" fmla="*/ 995427 h 4939827"/>
              <a:gd name="connsiteX87" fmla="*/ 12187831 w 12192000"/>
              <a:gd name="connsiteY87" fmla="*/ 996580 h 4939827"/>
              <a:gd name="connsiteX88" fmla="*/ 12192000 w 12192000"/>
              <a:gd name="connsiteY88" fmla="*/ 996726 h 4939827"/>
              <a:gd name="connsiteX89" fmla="*/ 12192000 w 12192000"/>
              <a:gd name="connsiteY89" fmla="*/ 4939827 h 4939827"/>
              <a:gd name="connsiteX90" fmla="*/ 0 w 12192000"/>
              <a:gd name="connsiteY90" fmla="*/ 4939827 h 4939827"/>
              <a:gd name="connsiteX91" fmla="*/ 0 w 12192000"/>
              <a:gd name="connsiteY91" fmla="*/ 512043 h 4939827"/>
              <a:gd name="connsiteX92" fmla="*/ 7381 w 12192000"/>
              <a:gd name="connsiteY92" fmla="*/ 512580 h 4939827"/>
              <a:gd name="connsiteX93" fmla="*/ 100029 w 12192000"/>
              <a:gd name="connsiteY93" fmla="*/ 504758 h 4939827"/>
              <a:gd name="connsiteX94" fmla="*/ 155244 w 12192000"/>
              <a:gd name="connsiteY94" fmla="*/ 525130 h 4939827"/>
              <a:gd name="connsiteX95" fmla="*/ 254366 w 12192000"/>
              <a:gd name="connsiteY95" fmla="*/ 534449 h 4939827"/>
              <a:gd name="connsiteX96" fmla="*/ 447292 w 12192000"/>
              <a:gd name="connsiteY96" fmla="*/ 542725 h 4939827"/>
              <a:gd name="connsiteX97" fmla="*/ 628105 w 12192000"/>
              <a:gd name="connsiteY97" fmla="*/ 547853 h 4939827"/>
              <a:gd name="connsiteX98" fmla="*/ 783146 w 12192000"/>
              <a:gd name="connsiteY98" fmla="*/ 591799 h 4939827"/>
              <a:gd name="connsiteX99" fmla="*/ 1043676 w 12192000"/>
              <a:gd name="connsiteY99" fmla="*/ 591887 h 4939827"/>
              <a:gd name="connsiteX100" fmla="*/ 1281816 w 12192000"/>
              <a:gd name="connsiteY100" fmla="*/ 520946 h 4939827"/>
              <a:gd name="connsiteX101" fmla="*/ 1486347 w 12192000"/>
              <a:gd name="connsiteY101" fmla="*/ 487310 h 4939827"/>
              <a:gd name="connsiteX102" fmla="*/ 1568079 w 12192000"/>
              <a:gd name="connsiteY102" fmla="*/ 462531 h 4939827"/>
              <a:gd name="connsiteX103" fmla="*/ 1622516 w 12192000"/>
              <a:gd name="connsiteY103" fmla="*/ 466058 h 4939827"/>
              <a:gd name="connsiteX104" fmla="*/ 1655457 w 12192000"/>
              <a:gd name="connsiteY104" fmla="*/ 465359 h 4939827"/>
              <a:gd name="connsiteX105" fmla="*/ 1717454 w 12192000"/>
              <a:gd name="connsiteY105" fmla="*/ 417203 h 4939827"/>
              <a:gd name="connsiteX106" fmla="*/ 1913794 w 12192000"/>
              <a:gd name="connsiteY106" fmla="*/ 365255 h 4939827"/>
              <a:gd name="connsiteX107" fmla="*/ 2129762 w 12192000"/>
              <a:gd name="connsiteY107" fmla="*/ 367832 h 4939827"/>
              <a:gd name="connsiteX108" fmla="*/ 2376970 w 12192000"/>
              <a:gd name="connsiteY108" fmla="*/ 350129 h 4939827"/>
              <a:gd name="connsiteX109" fmla="*/ 2480155 w 12192000"/>
              <a:gd name="connsiteY109" fmla="*/ 359227 h 4939827"/>
              <a:gd name="connsiteX110" fmla="*/ 2586782 w 12192000"/>
              <a:gd name="connsiteY110" fmla="*/ 339352 h 4939827"/>
              <a:gd name="connsiteX111" fmla="*/ 2679617 w 12192000"/>
              <a:gd name="connsiteY111" fmla="*/ 305383 h 4939827"/>
              <a:gd name="connsiteX112" fmla="*/ 2788947 w 12192000"/>
              <a:gd name="connsiteY112" fmla="*/ 250375 h 4939827"/>
              <a:gd name="connsiteX113" fmla="*/ 2965530 w 12192000"/>
              <a:gd name="connsiteY113" fmla="*/ 245958 h 4939827"/>
              <a:gd name="connsiteX114" fmla="*/ 3103677 w 12192000"/>
              <a:gd name="connsiteY114" fmla="*/ 209527 h 4939827"/>
              <a:gd name="connsiteX115" fmla="*/ 3126759 w 12192000"/>
              <a:gd name="connsiteY115" fmla="*/ 211226 h 4939827"/>
              <a:gd name="connsiteX116" fmla="*/ 3164020 w 12192000"/>
              <a:gd name="connsiteY116" fmla="*/ 212779 h 4939827"/>
              <a:gd name="connsiteX117" fmla="*/ 3285019 w 12192000"/>
              <a:gd name="connsiteY117" fmla="*/ 220535 h 4939827"/>
              <a:gd name="connsiteX118" fmla="*/ 3365154 w 12192000"/>
              <a:gd name="connsiteY118" fmla="*/ 226416 h 4939827"/>
              <a:gd name="connsiteX119" fmla="*/ 3367507 w 12192000"/>
              <a:gd name="connsiteY119" fmla="*/ 225416 h 4939827"/>
              <a:gd name="connsiteX120" fmla="*/ 3387567 w 12192000"/>
              <a:gd name="connsiteY120" fmla="*/ 227103 h 4939827"/>
              <a:gd name="connsiteX121" fmla="*/ 3498001 w 12192000"/>
              <a:gd name="connsiteY121" fmla="*/ 231941 h 4939827"/>
              <a:gd name="connsiteX122" fmla="*/ 3561557 w 12192000"/>
              <a:gd name="connsiteY122" fmla="*/ 228095 h 4939827"/>
              <a:gd name="connsiteX123" fmla="*/ 3611920 w 12192000"/>
              <a:gd name="connsiteY123" fmla="*/ 218094 h 4939827"/>
              <a:gd name="connsiteX124" fmla="*/ 3620528 w 12192000"/>
              <a:gd name="connsiteY124" fmla="*/ 218788 h 4939827"/>
              <a:gd name="connsiteX125" fmla="*/ 3620766 w 12192000"/>
              <a:gd name="connsiteY125" fmla="*/ 218511 h 4939827"/>
              <a:gd name="connsiteX126" fmla="*/ 3629977 w 12192000"/>
              <a:gd name="connsiteY126" fmla="*/ 218664 h 4939827"/>
              <a:gd name="connsiteX127" fmla="*/ 3636217 w 12192000"/>
              <a:gd name="connsiteY127" fmla="*/ 220048 h 4939827"/>
              <a:gd name="connsiteX128" fmla="*/ 3709484 w 12192000"/>
              <a:gd name="connsiteY128" fmla="*/ 186927 h 4939827"/>
              <a:gd name="connsiteX129" fmla="*/ 3761342 w 12192000"/>
              <a:gd name="connsiteY129" fmla="*/ 177474 h 4939827"/>
              <a:gd name="connsiteX130" fmla="*/ 3799748 w 12192000"/>
              <a:gd name="connsiteY130" fmla="*/ 167154 h 4939827"/>
              <a:gd name="connsiteX131" fmla="*/ 3922756 w 12192000"/>
              <a:gd name="connsiteY131" fmla="*/ 194044 h 4939827"/>
              <a:gd name="connsiteX132" fmla="*/ 4028476 w 12192000"/>
              <a:gd name="connsiteY132" fmla="*/ 223679 h 4939827"/>
              <a:gd name="connsiteX133" fmla="*/ 4191582 w 12192000"/>
              <a:gd name="connsiteY133" fmla="*/ 238952 h 4939827"/>
              <a:gd name="connsiteX134" fmla="*/ 4251024 w 12192000"/>
              <a:gd name="connsiteY134" fmla="*/ 240874 h 4939827"/>
              <a:gd name="connsiteX135" fmla="*/ 4355275 w 12192000"/>
              <a:gd name="connsiteY135" fmla="*/ 260205 h 4939827"/>
              <a:gd name="connsiteX136" fmla="*/ 4423807 w 12192000"/>
              <a:gd name="connsiteY136" fmla="*/ 270366 h 4939827"/>
              <a:gd name="connsiteX137" fmla="*/ 4558432 w 12192000"/>
              <a:gd name="connsiteY137" fmla="*/ 269194 h 4939827"/>
              <a:gd name="connsiteX138" fmla="*/ 4635061 w 12192000"/>
              <a:gd name="connsiteY138" fmla="*/ 280682 h 4939827"/>
              <a:gd name="connsiteX139" fmla="*/ 4807427 w 12192000"/>
              <a:gd name="connsiteY139" fmla="*/ 276835 h 4939827"/>
              <a:gd name="connsiteX140" fmla="*/ 5028933 w 12192000"/>
              <a:gd name="connsiteY140" fmla="*/ 183887 h 4939827"/>
              <a:gd name="connsiteX141" fmla="*/ 5093642 w 12192000"/>
              <a:gd name="connsiteY141" fmla="*/ 177214 h 4939827"/>
              <a:gd name="connsiteX142" fmla="*/ 5102642 w 12192000"/>
              <a:gd name="connsiteY142" fmla="*/ 186816 h 4939827"/>
              <a:gd name="connsiteX143" fmla="*/ 5193590 w 12192000"/>
              <a:gd name="connsiteY143" fmla="*/ 156458 h 4939827"/>
              <a:gd name="connsiteX144" fmla="*/ 5323922 w 12192000"/>
              <a:gd name="connsiteY144" fmla="*/ 146332 h 4939827"/>
              <a:gd name="connsiteX145" fmla="*/ 5421860 w 12192000"/>
              <a:gd name="connsiteY145" fmla="*/ 167298 h 4939827"/>
              <a:gd name="connsiteX146" fmla="*/ 5476948 w 12192000"/>
              <a:gd name="connsiteY146" fmla="*/ 173249 h 4939827"/>
              <a:gd name="connsiteX147" fmla="*/ 5516842 w 12192000"/>
              <a:gd name="connsiteY147" fmla="*/ 184018 h 4939827"/>
              <a:gd name="connsiteX148" fmla="*/ 5619415 w 12192000"/>
              <a:gd name="connsiteY148" fmla="*/ 176781 h 4939827"/>
              <a:gd name="connsiteX149" fmla="*/ 5789867 w 12192000"/>
              <a:gd name="connsiteY149" fmla="*/ 150304 h 4939827"/>
              <a:gd name="connsiteX150" fmla="*/ 5825953 w 12192000"/>
              <a:gd name="connsiteY150" fmla="*/ 147907 h 4939827"/>
              <a:gd name="connsiteX151" fmla="*/ 5856168 w 12192000"/>
              <a:gd name="connsiteY151" fmla="*/ 158719 h 4939827"/>
              <a:gd name="connsiteX152" fmla="*/ 5862476 w 12192000"/>
              <a:gd name="connsiteY152" fmla="*/ 172447 h 4939827"/>
              <a:gd name="connsiteX153" fmla="*/ 5882195 w 12192000"/>
              <a:gd name="connsiteY153" fmla="*/ 173195 h 4939827"/>
              <a:gd name="connsiteX154" fmla="*/ 5887271 w 12192000"/>
              <a:gd name="connsiteY154" fmla="*/ 176084 h 4939827"/>
              <a:gd name="connsiteX155" fmla="*/ 5921577 w 12192000"/>
              <a:gd name="connsiteY155" fmla="*/ 169858 h 4939827"/>
              <a:gd name="connsiteX156" fmla="*/ 5983240 w 12192000"/>
              <a:gd name="connsiteY156" fmla="*/ 152755 h 4939827"/>
              <a:gd name="connsiteX157" fmla="*/ 6152287 w 12192000"/>
              <a:gd name="connsiteY157" fmla="*/ 116736 h 4939827"/>
              <a:gd name="connsiteX158" fmla="*/ 6415830 w 12192000"/>
              <a:gd name="connsiteY158" fmla="*/ 136006 h 4939827"/>
              <a:gd name="connsiteX159" fmla="*/ 6756965 w 12192000"/>
              <a:gd name="connsiteY159" fmla="*/ 57636 h 4939827"/>
              <a:gd name="connsiteX160" fmla="*/ 6819400 w 12192000"/>
              <a:gd name="connsiteY160" fmla="*/ 30742 h 4939827"/>
              <a:gd name="connsiteX161" fmla="*/ 6986370 w 12192000"/>
              <a:gd name="connsiteY161" fmla="*/ 12659 h 4939827"/>
              <a:gd name="connsiteX162" fmla="*/ 6989536 w 12192000"/>
              <a:gd name="connsiteY162" fmla="*/ 14528 h 4939827"/>
              <a:gd name="connsiteX163" fmla="*/ 7015933 w 12192000"/>
              <a:gd name="connsiteY163" fmla="*/ 9653 h 4939827"/>
              <a:gd name="connsiteX164" fmla="*/ 7020592 w 12192000"/>
              <a:gd name="connsiteY164" fmla="*/ 1651 h 4939827"/>
              <a:gd name="connsiteX165" fmla="*/ 7025905 w 12192000"/>
              <a:gd name="connsiteY165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588044 w 12192000"/>
              <a:gd name="connsiteY13" fmla="*/ 110756 h 4939827"/>
              <a:gd name="connsiteX14" fmla="*/ 7732750 w 12192000"/>
              <a:gd name="connsiteY14" fmla="*/ 145456 h 4939827"/>
              <a:gd name="connsiteX15" fmla="*/ 7785900 w 12192000"/>
              <a:gd name="connsiteY15" fmla="*/ 154493 h 4939827"/>
              <a:gd name="connsiteX16" fmla="*/ 7877301 w 12192000"/>
              <a:gd name="connsiteY16" fmla="*/ 186153 h 4939827"/>
              <a:gd name="connsiteX17" fmla="*/ 7952584 w 12192000"/>
              <a:gd name="connsiteY17" fmla="*/ 170181 h 4939827"/>
              <a:gd name="connsiteX18" fmla="*/ 8009534 w 12192000"/>
              <a:gd name="connsiteY18" fmla="*/ 176441 h 4939827"/>
              <a:gd name="connsiteX19" fmla="*/ 8058681 w 12192000"/>
              <a:gd name="connsiteY19" fmla="*/ 219431 h 4939827"/>
              <a:gd name="connsiteX20" fmla="*/ 8126175 w 12192000"/>
              <a:gd name="connsiteY20" fmla="*/ 240005 h 4939827"/>
              <a:gd name="connsiteX21" fmla="*/ 8166439 w 12192000"/>
              <a:gd name="connsiteY21" fmla="*/ 252699 h 4939827"/>
              <a:gd name="connsiteX22" fmla="*/ 8281371 w 12192000"/>
              <a:gd name="connsiteY22" fmla="*/ 256875 h 4939827"/>
              <a:gd name="connsiteX23" fmla="*/ 8381609 w 12192000"/>
              <a:gd name="connsiteY23" fmla="*/ 240618 h 4939827"/>
              <a:gd name="connsiteX24" fmla="*/ 8406759 w 12192000"/>
              <a:gd name="connsiteY24" fmla="*/ 232517 h 4939827"/>
              <a:gd name="connsiteX25" fmla="*/ 8426506 w 12192000"/>
              <a:gd name="connsiteY25" fmla="*/ 241842 h 4939827"/>
              <a:gd name="connsiteX26" fmla="*/ 8427949 w 12192000"/>
              <a:gd name="connsiteY26" fmla="*/ 240981 h 4939827"/>
              <a:gd name="connsiteX27" fmla="*/ 8441468 w 12192000"/>
              <a:gd name="connsiteY27" fmla="*/ 241157 h 4939827"/>
              <a:gd name="connsiteX28" fmla="*/ 8565757 w 12192000"/>
              <a:gd name="connsiteY28" fmla="*/ 255317 h 4939827"/>
              <a:gd name="connsiteX29" fmla="*/ 8573171 w 12192000"/>
              <a:gd name="connsiteY29" fmla="*/ 258426 h 4939827"/>
              <a:gd name="connsiteX30" fmla="*/ 8573548 w 12192000"/>
              <a:gd name="connsiteY30" fmla="*/ 258241 h 4939827"/>
              <a:gd name="connsiteX31" fmla="*/ 8581827 w 12192000"/>
              <a:gd name="connsiteY31" fmla="*/ 261028 h 4939827"/>
              <a:gd name="connsiteX32" fmla="*/ 8586687 w 12192000"/>
              <a:gd name="connsiteY32" fmla="*/ 264089 h 4939827"/>
              <a:gd name="connsiteX33" fmla="*/ 8601067 w 12192000"/>
              <a:gd name="connsiteY33" fmla="*/ 270114 h 4939827"/>
              <a:gd name="connsiteX34" fmla="*/ 8672650 w 12192000"/>
              <a:gd name="connsiteY34" fmla="*/ 254821 h 4939827"/>
              <a:gd name="connsiteX35" fmla="*/ 8785543 w 12192000"/>
              <a:gd name="connsiteY35" fmla="*/ 263406 h 4939827"/>
              <a:gd name="connsiteX36" fmla="*/ 8830588 w 12192000"/>
              <a:gd name="connsiteY36" fmla="*/ 265483 h 4939827"/>
              <a:gd name="connsiteX37" fmla="*/ 8905142 w 12192000"/>
              <a:gd name="connsiteY37" fmla="*/ 264958 h 4939827"/>
              <a:gd name="connsiteX38" fmla="*/ 8968582 w 12192000"/>
              <a:gd name="connsiteY38" fmla="*/ 262728 h 4939827"/>
              <a:gd name="connsiteX39" fmla="*/ 8972994 w 12192000"/>
              <a:gd name="connsiteY39" fmla="*/ 263284 h 4939827"/>
              <a:gd name="connsiteX40" fmla="*/ 9004605 w 12192000"/>
              <a:gd name="connsiteY40" fmla="*/ 258041 h 4939827"/>
              <a:gd name="connsiteX41" fmla="*/ 9016165 w 12192000"/>
              <a:gd name="connsiteY41" fmla="*/ 261258 h 4939827"/>
              <a:gd name="connsiteX42" fmla="*/ 9043297 w 12192000"/>
              <a:gd name="connsiteY42" fmla="*/ 281547 h 4939827"/>
              <a:gd name="connsiteX43" fmla="*/ 9048315 w 12192000"/>
              <a:gd name="connsiteY43" fmla="*/ 279264 h 4939827"/>
              <a:gd name="connsiteX44" fmla="*/ 9054706 w 12192000"/>
              <a:gd name="connsiteY44" fmla="*/ 278538 h 4939827"/>
              <a:gd name="connsiteX45" fmla="*/ 9070919 w 12192000"/>
              <a:gd name="connsiteY45" fmla="*/ 281810 h 4939827"/>
              <a:gd name="connsiteX46" fmla="*/ 9076813 w 12192000"/>
              <a:gd name="connsiteY46" fmla="*/ 283909 h 4939827"/>
              <a:gd name="connsiteX47" fmla="*/ 9085871 w 12192000"/>
              <a:gd name="connsiteY47" fmla="*/ 285133 h 4939827"/>
              <a:gd name="connsiteX48" fmla="*/ 9086159 w 12192000"/>
              <a:gd name="connsiteY48" fmla="*/ 284887 h 4939827"/>
              <a:gd name="connsiteX49" fmla="*/ 9134606 w 12192000"/>
              <a:gd name="connsiteY49" fmla="*/ 288168 h 4939827"/>
              <a:gd name="connsiteX50" fmla="*/ 9195590 w 12192000"/>
              <a:gd name="connsiteY50" fmla="*/ 279568 h 4939827"/>
              <a:gd name="connsiteX51" fmla="*/ 9219336 w 12192000"/>
              <a:gd name="connsiteY51" fmla="*/ 278133 h 4939827"/>
              <a:gd name="connsiteX52" fmla="*/ 9232362 w 12192000"/>
              <a:gd name="connsiteY52" fmla="*/ 275894 h 4939827"/>
              <a:gd name="connsiteX53" fmla="*/ 9233396 w 12192000"/>
              <a:gd name="connsiteY53" fmla="*/ 274803 h 4939827"/>
              <a:gd name="connsiteX54" fmla="*/ 9256213 w 12192000"/>
              <a:gd name="connsiteY54" fmla="*/ 281576 h 4939827"/>
              <a:gd name="connsiteX55" fmla="*/ 9371484 w 12192000"/>
              <a:gd name="connsiteY55" fmla="*/ 329634 h 4939827"/>
              <a:gd name="connsiteX56" fmla="*/ 9404829 w 12192000"/>
              <a:gd name="connsiteY56" fmla="*/ 339038 h 4939827"/>
              <a:gd name="connsiteX57" fmla="*/ 9427021 w 12192000"/>
              <a:gd name="connsiteY57" fmla="*/ 358784 h 4939827"/>
              <a:gd name="connsiteX58" fmla="*/ 9670844 w 12192000"/>
              <a:gd name="connsiteY58" fmla="*/ 405128 h 4939827"/>
              <a:gd name="connsiteX59" fmla="*/ 9816083 w 12192000"/>
              <a:gd name="connsiteY59" fmla="*/ 416573 h 4939827"/>
              <a:gd name="connsiteX60" fmla="*/ 9936741 w 12192000"/>
              <a:gd name="connsiteY60" fmla="*/ 437044 h 4939827"/>
              <a:gd name="connsiteX61" fmla="*/ 10050093 w 12192000"/>
              <a:gd name="connsiteY61" fmla="*/ 443783 h 4939827"/>
              <a:gd name="connsiteX62" fmla="*/ 10130090 w 12192000"/>
              <a:gd name="connsiteY62" fmla="*/ 459520 h 4939827"/>
              <a:gd name="connsiteX63" fmla="*/ 10173456 w 12192000"/>
              <a:gd name="connsiteY63" fmla="*/ 457749 h 4939827"/>
              <a:gd name="connsiteX64" fmla="*/ 10218232 w 12192000"/>
              <a:gd name="connsiteY64" fmla="*/ 459820 h 4939827"/>
              <a:gd name="connsiteX65" fmla="*/ 10354176 w 12192000"/>
              <a:gd name="connsiteY65" fmla="*/ 471377 h 4939827"/>
              <a:gd name="connsiteX66" fmla="*/ 10430681 w 12192000"/>
              <a:gd name="connsiteY66" fmla="*/ 481226 h 4939827"/>
              <a:gd name="connsiteX67" fmla="*/ 10478169 w 12192000"/>
              <a:gd name="connsiteY67" fmla="*/ 481774 h 4939827"/>
              <a:gd name="connsiteX68" fmla="*/ 10540907 w 12192000"/>
              <a:gd name="connsiteY68" fmla="*/ 485607 h 4939827"/>
              <a:gd name="connsiteX69" fmla="*/ 10614941 w 12192000"/>
              <a:gd name="connsiteY69" fmla="*/ 487592 h 4939827"/>
              <a:gd name="connsiteX70" fmla="*/ 10674098 w 12192000"/>
              <a:gd name="connsiteY70" fmla="*/ 521656 h 4939827"/>
              <a:gd name="connsiteX71" fmla="*/ 10874834 w 12192000"/>
              <a:gd name="connsiteY71" fmla="*/ 574867 h 4939827"/>
              <a:gd name="connsiteX72" fmla="*/ 10944981 w 12192000"/>
              <a:gd name="connsiteY72" fmla="*/ 615042 h 4939827"/>
              <a:gd name="connsiteX73" fmla="*/ 11006376 w 12192000"/>
              <a:gd name="connsiteY73" fmla="*/ 645957 h 4939827"/>
              <a:gd name="connsiteX74" fmla="*/ 11076308 w 12192000"/>
              <a:gd name="connsiteY74" fmla="*/ 675698 h 4939827"/>
              <a:gd name="connsiteX75" fmla="*/ 11148789 w 12192000"/>
              <a:gd name="connsiteY75" fmla="*/ 685041 h 4939827"/>
              <a:gd name="connsiteX76" fmla="*/ 11249129 w 12192000"/>
              <a:gd name="connsiteY76" fmla="*/ 684218 h 4939827"/>
              <a:gd name="connsiteX77" fmla="*/ 11299915 w 12192000"/>
              <a:gd name="connsiteY77" fmla="*/ 692177 h 4939827"/>
              <a:gd name="connsiteX78" fmla="*/ 11386973 w 12192000"/>
              <a:gd name="connsiteY78" fmla="*/ 708209 h 4939827"/>
              <a:gd name="connsiteX79" fmla="*/ 11500105 w 12192000"/>
              <a:gd name="connsiteY79" fmla="*/ 735014 h 4939827"/>
              <a:gd name="connsiteX80" fmla="*/ 11621735 w 12192000"/>
              <a:gd name="connsiteY80" fmla="*/ 789584 h 4939827"/>
              <a:gd name="connsiteX81" fmla="*/ 11691200 w 12192000"/>
              <a:gd name="connsiteY81" fmla="*/ 867902 h 4939827"/>
              <a:gd name="connsiteX82" fmla="*/ 11819427 w 12192000"/>
              <a:gd name="connsiteY82" fmla="*/ 911634 h 4939827"/>
              <a:gd name="connsiteX83" fmla="*/ 11969720 w 12192000"/>
              <a:gd name="connsiteY83" fmla="*/ 964737 h 4939827"/>
              <a:gd name="connsiteX84" fmla="*/ 12055766 w 12192000"/>
              <a:gd name="connsiteY84" fmla="*/ 991268 h 4939827"/>
              <a:gd name="connsiteX85" fmla="*/ 12171539 w 12192000"/>
              <a:gd name="connsiteY85" fmla="*/ 995427 h 4939827"/>
              <a:gd name="connsiteX86" fmla="*/ 12187831 w 12192000"/>
              <a:gd name="connsiteY86" fmla="*/ 996580 h 4939827"/>
              <a:gd name="connsiteX87" fmla="*/ 12192000 w 12192000"/>
              <a:gd name="connsiteY87" fmla="*/ 996726 h 4939827"/>
              <a:gd name="connsiteX88" fmla="*/ 12192000 w 12192000"/>
              <a:gd name="connsiteY88" fmla="*/ 4939827 h 4939827"/>
              <a:gd name="connsiteX89" fmla="*/ 0 w 12192000"/>
              <a:gd name="connsiteY89" fmla="*/ 4939827 h 4939827"/>
              <a:gd name="connsiteX90" fmla="*/ 0 w 12192000"/>
              <a:gd name="connsiteY90" fmla="*/ 512043 h 4939827"/>
              <a:gd name="connsiteX91" fmla="*/ 7381 w 12192000"/>
              <a:gd name="connsiteY91" fmla="*/ 512580 h 4939827"/>
              <a:gd name="connsiteX92" fmla="*/ 100029 w 12192000"/>
              <a:gd name="connsiteY92" fmla="*/ 504758 h 4939827"/>
              <a:gd name="connsiteX93" fmla="*/ 155244 w 12192000"/>
              <a:gd name="connsiteY93" fmla="*/ 525130 h 4939827"/>
              <a:gd name="connsiteX94" fmla="*/ 254366 w 12192000"/>
              <a:gd name="connsiteY94" fmla="*/ 534449 h 4939827"/>
              <a:gd name="connsiteX95" fmla="*/ 447292 w 12192000"/>
              <a:gd name="connsiteY95" fmla="*/ 542725 h 4939827"/>
              <a:gd name="connsiteX96" fmla="*/ 628105 w 12192000"/>
              <a:gd name="connsiteY96" fmla="*/ 547853 h 4939827"/>
              <a:gd name="connsiteX97" fmla="*/ 783146 w 12192000"/>
              <a:gd name="connsiteY97" fmla="*/ 591799 h 4939827"/>
              <a:gd name="connsiteX98" fmla="*/ 1043676 w 12192000"/>
              <a:gd name="connsiteY98" fmla="*/ 591887 h 4939827"/>
              <a:gd name="connsiteX99" fmla="*/ 1281816 w 12192000"/>
              <a:gd name="connsiteY99" fmla="*/ 520946 h 4939827"/>
              <a:gd name="connsiteX100" fmla="*/ 1486347 w 12192000"/>
              <a:gd name="connsiteY100" fmla="*/ 487310 h 4939827"/>
              <a:gd name="connsiteX101" fmla="*/ 1568079 w 12192000"/>
              <a:gd name="connsiteY101" fmla="*/ 462531 h 4939827"/>
              <a:gd name="connsiteX102" fmla="*/ 1622516 w 12192000"/>
              <a:gd name="connsiteY102" fmla="*/ 466058 h 4939827"/>
              <a:gd name="connsiteX103" fmla="*/ 1655457 w 12192000"/>
              <a:gd name="connsiteY103" fmla="*/ 465359 h 4939827"/>
              <a:gd name="connsiteX104" fmla="*/ 1717454 w 12192000"/>
              <a:gd name="connsiteY104" fmla="*/ 417203 h 4939827"/>
              <a:gd name="connsiteX105" fmla="*/ 1913794 w 12192000"/>
              <a:gd name="connsiteY105" fmla="*/ 365255 h 4939827"/>
              <a:gd name="connsiteX106" fmla="*/ 2129762 w 12192000"/>
              <a:gd name="connsiteY106" fmla="*/ 367832 h 4939827"/>
              <a:gd name="connsiteX107" fmla="*/ 2376970 w 12192000"/>
              <a:gd name="connsiteY107" fmla="*/ 350129 h 4939827"/>
              <a:gd name="connsiteX108" fmla="*/ 2480155 w 12192000"/>
              <a:gd name="connsiteY108" fmla="*/ 359227 h 4939827"/>
              <a:gd name="connsiteX109" fmla="*/ 2586782 w 12192000"/>
              <a:gd name="connsiteY109" fmla="*/ 339352 h 4939827"/>
              <a:gd name="connsiteX110" fmla="*/ 2679617 w 12192000"/>
              <a:gd name="connsiteY110" fmla="*/ 305383 h 4939827"/>
              <a:gd name="connsiteX111" fmla="*/ 2788947 w 12192000"/>
              <a:gd name="connsiteY111" fmla="*/ 250375 h 4939827"/>
              <a:gd name="connsiteX112" fmla="*/ 2965530 w 12192000"/>
              <a:gd name="connsiteY112" fmla="*/ 245958 h 4939827"/>
              <a:gd name="connsiteX113" fmla="*/ 3103677 w 12192000"/>
              <a:gd name="connsiteY113" fmla="*/ 209527 h 4939827"/>
              <a:gd name="connsiteX114" fmla="*/ 3126759 w 12192000"/>
              <a:gd name="connsiteY114" fmla="*/ 211226 h 4939827"/>
              <a:gd name="connsiteX115" fmla="*/ 3164020 w 12192000"/>
              <a:gd name="connsiteY115" fmla="*/ 212779 h 4939827"/>
              <a:gd name="connsiteX116" fmla="*/ 3285019 w 12192000"/>
              <a:gd name="connsiteY116" fmla="*/ 220535 h 4939827"/>
              <a:gd name="connsiteX117" fmla="*/ 3365154 w 12192000"/>
              <a:gd name="connsiteY117" fmla="*/ 226416 h 4939827"/>
              <a:gd name="connsiteX118" fmla="*/ 3367507 w 12192000"/>
              <a:gd name="connsiteY118" fmla="*/ 225416 h 4939827"/>
              <a:gd name="connsiteX119" fmla="*/ 3387567 w 12192000"/>
              <a:gd name="connsiteY119" fmla="*/ 227103 h 4939827"/>
              <a:gd name="connsiteX120" fmla="*/ 3498001 w 12192000"/>
              <a:gd name="connsiteY120" fmla="*/ 231941 h 4939827"/>
              <a:gd name="connsiteX121" fmla="*/ 3561557 w 12192000"/>
              <a:gd name="connsiteY121" fmla="*/ 228095 h 4939827"/>
              <a:gd name="connsiteX122" fmla="*/ 3611920 w 12192000"/>
              <a:gd name="connsiteY122" fmla="*/ 218094 h 4939827"/>
              <a:gd name="connsiteX123" fmla="*/ 3620528 w 12192000"/>
              <a:gd name="connsiteY123" fmla="*/ 218788 h 4939827"/>
              <a:gd name="connsiteX124" fmla="*/ 3620766 w 12192000"/>
              <a:gd name="connsiteY124" fmla="*/ 218511 h 4939827"/>
              <a:gd name="connsiteX125" fmla="*/ 3629977 w 12192000"/>
              <a:gd name="connsiteY125" fmla="*/ 218664 h 4939827"/>
              <a:gd name="connsiteX126" fmla="*/ 3636217 w 12192000"/>
              <a:gd name="connsiteY126" fmla="*/ 220048 h 4939827"/>
              <a:gd name="connsiteX127" fmla="*/ 3709484 w 12192000"/>
              <a:gd name="connsiteY127" fmla="*/ 186927 h 4939827"/>
              <a:gd name="connsiteX128" fmla="*/ 3761342 w 12192000"/>
              <a:gd name="connsiteY128" fmla="*/ 177474 h 4939827"/>
              <a:gd name="connsiteX129" fmla="*/ 3799748 w 12192000"/>
              <a:gd name="connsiteY129" fmla="*/ 167154 h 4939827"/>
              <a:gd name="connsiteX130" fmla="*/ 3922756 w 12192000"/>
              <a:gd name="connsiteY130" fmla="*/ 194044 h 4939827"/>
              <a:gd name="connsiteX131" fmla="*/ 4028476 w 12192000"/>
              <a:gd name="connsiteY131" fmla="*/ 223679 h 4939827"/>
              <a:gd name="connsiteX132" fmla="*/ 4191582 w 12192000"/>
              <a:gd name="connsiteY132" fmla="*/ 238952 h 4939827"/>
              <a:gd name="connsiteX133" fmla="*/ 4251024 w 12192000"/>
              <a:gd name="connsiteY133" fmla="*/ 240874 h 4939827"/>
              <a:gd name="connsiteX134" fmla="*/ 4355275 w 12192000"/>
              <a:gd name="connsiteY134" fmla="*/ 260205 h 4939827"/>
              <a:gd name="connsiteX135" fmla="*/ 4423807 w 12192000"/>
              <a:gd name="connsiteY135" fmla="*/ 270366 h 4939827"/>
              <a:gd name="connsiteX136" fmla="*/ 4558432 w 12192000"/>
              <a:gd name="connsiteY136" fmla="*/ 269194 h 4939827"/>
              <a:gd name="connsiteX137" fmla="*/ 4635061 w 12192000"/>
              <a:gd name="connsiteY137" fmla="*/ 280682 h 4939827"/>
              <a:gd name="connsiteX138" fmla="*/ 4807427 w 12192000"/>
              <a:gd name="connsiteY138" fmla="*/ 276835 h 4939827"/>
              <a:gd name="connsiteX139" fmla="*/ 5028933 w 12192000"/>
              <a:gd name="connsiteY139" fmla="*/ 183887 h 4939827"/>
              <a:gd name="connsiteX140" fmla="*/ 5093642 w 12192000"/>
              <a:gd name="connsiteY140" fmla="*/ 177214 h 4939827"/>
              <a:gd name="connsiteX141" fmla="*/ 5102642 w 12192000"/>
              <a:gd name="connsiteY141" fmla="*/ 186816 h 4939827"/>
              <a:gd name="connsiteX142" fmla="*/ 5193590 w 12192000"/>
              <a:gd name="connsiteY142" fmla="*/ 156458 h 4939827"/>
              <a:gd name="connsiteX143" fmla="*/ 5323922 w 12192000"/>
              <a:gd name="connsiteY143" fmla="*/ 146332 h 4939827"/>
              <a:gd name="connsiteX144" fmla="*/ 5421860 w 12192000"/>
              <a:gd name="connsiteY144" fmla="*/ 167298 h 4939827"/>
              <a:gd name="connsiteX145" fmla="*/ 5476948 w 12192000"/>
              <a:gd name="connsiteY145" fmla="*/ 173249 h 4939827"/>
              <a:gd name="connsiteX146" fmla="*/ 5516842 w 12192000"/>
              <a:gd name="connsiteY146" fmla="*/ 184018 h 4939827"/>
              <a:gd name="connsiteX147" fmla="*/ 5619415 w 12192000"/>
              <a:gd name="connsiteY147" fmla="*/ 176781 h 4939827"/>
              <a:gd name="connsiteX148" fmla="*/ 5789867 w 12192000"/>
              <a:gd name="connsiteY148" fmla="*/ 150304 h 4939827"/>
              <a:gd name="connsiteX149" fmla="*/ 5825953 w 12192000"/>
              <a:gd name="connsiteY149" fmla="*/ 147907 h 4939827"/>
              <a:gd name="connsiteX150" fmla="*/ 5856168 w 12192000"/>
              <a:gd name="connsiteY150" fmla="*/ 158719 h 4939827"/>
              <a:gd name="connsiteX151" fmla="*/ 5862476 w 12192000"/>
              <a:gd name="connsiteY151" fmla="*/ 172447 h 4939827"/>
              <a:gd name="connsiteX152" fmla="*/ 5882195 w 12192000"/>
              <a:gd name="connsiteY152" fmla="*/ 173195 h 4939827"/>
              <a:gd name="connsiteX153" fmla="*/ 5887271 w 12192000"/>
              <a:gd name="connsiteY153" fmla="*/ 176084 h 4939827"/>
              <a:gd name="connsiteX154" fmla="*/ 5921577 w 12192000"/>
              <a:gd name="connsiteY154" fmla="*/ 169858 h 4939827"/>
              <a:gd name="connsiteX155" fmla="*/ 5983240 w 12192000"/>
              <a:gd name="connsiteY155" fmla="*/ 152755 h 4939827"/>
              <a:gd name="connsiteX156" fmla="*/ 6152287 w 12192000"/>
              <a:gd name="connsiteY156" fmla="*/ 116736 h 4939827"/>
              <a:gd name="connsiteX157" fmla="*/ 6415830 w 12192000"/>
              <a:gd name="connsiteY157" fmla="*/ 136006 h 4939827"/>
              <a:gd name="connsiteX158" fmla="*/ 6756965 w 12192000"/>
              <a:gd name="connsiteY158" fmla="*/ 57636 h 4939827"/>
              <a:gd name="connsiteX159" fmla="*/ 6819400 w 12192000"/>
              <a:gd name="connsiteY159" fmla="*/ 30742 h 4939827"/>
              <a:gd name="connsiteX160" fmla="*/ 6986370 w 12192000"/>
              <a:gd name="connsiteY160" fmla="*/ 12659 h 4939827"/>
              <a:gd name="connsiteX161" fmla="*/ 6989536 w 12192000"/>
              <a:gd name="connsiteY161" fmla="*/ 14528 h 4939827"/>
              <a:gd name="connsiteX162" fmla="*/ 7015933 w 12192000"/>
              <a:gd name="connsiteY162" fmla="*/ 9653 h 4939827"/>
              <a:gd name="connsiteX163" fmla="*/ 7020592 w 12192000"/>
              <a:gd name="connsiteY163" fmla="*/ 1651 h 4939827"/>
              <a:gd name="connsiteX164" fmla="*/ 7025905 w 12192000"/>
              <a:gd name="connsiteY164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877301 w 12192000"/>
              <a:gd name="connsiteY15" fmla="*/ 186153 h 4939827"/>
              <a:gd name="connsiteX16" fmla="*/ 7952584 w 12192000"/>
              <a:gd name="connsiteY16" fmla="*/ 170181 h 4939827"/>
              <a:gd name="connsiteX17" fmla="*/ 8009534 w 12192000"/>
              <a:gd name="connsiteY17" fmla="*/ 176441 h 4939827"/>
              <a:gd name="connsiteX18" fmla="*/ 8058681 w 12192000"/>
              <a:gd name="connsiteY18" fmla="*/ 219431 h 4939827"/>
              <a:gd name="connsiteX19" fmla="*/ 8126175 w 12192000"/>
              <a:gd name="connsiteY19" fmla="*/ 240005 h 4939827"/>
              <a:gd name="connsiteX20" fmla="*/ 8166439 w 12192000"/>
              <a:gd name="connsiteY20" fmla="*/ 252699 h 4939827"/>
              <a:gd name="connsiteX21" fmla="*/ 8281371 w 12192000"/>
              <a:gd name="connsiteY21" fmla="*/ 256875 h 4939827"/>
              <a:gd name="connsiteX22" fmla="*/ 8381609 w 12192000"/>
              <a:gd name="connsiteY22" fmla="*/ 240618 h 4939827"/>
              <a:gd name="connsiteX23" fmla="*/ 8406759 w 12192000"/>
              <a:gd name="connsiteY23" fmla="*/ 232517 h 4939827"/>
              <a:gd name="connsiteX24" fmla="*/ 8426506 w 12192000"/>
              <a:gd name="connsiteY24" fmla="*/ 241842 h 4939827"/>
              <a:gd name="connsiteX25" fmla="*/ 8427949 w 12192000"/>
              <a:gd name="connsiteY25" fmla="*/ 240981 h 4939827"/>
              <a:gd name="connsiteX26" fmla="*/ 8441468 w 12192000"/>
              <a:gd name="connsiteY26" fmla="*/ 241157 h 4939827"/>
              <a:gd name="connsiteX27" fmla="*/ 8565757 w 12192000"/>
              <a:gd name="connsiteY27" fmla="*/ 255317 h 4939827"/>
              <a:gd name="connsiteX28" fmla="*/ 8573171 w 12192000"/>
              <a:gd name="connsiteY28" fmla="*/ 258426 h 4939827"/>
              <a:gd name="connsiteX29" fmla="*/ 8573548 w 12192000"/>
              <a:gd name="connsiteY29" fmla="*/ 258241 h 4939827"/>
              <a:gd name="connsiteX30" fmla="*/ 8581827 w 12192000"/>
              <a:gd name="connsiteY30" fmla="*/ 261028 h 4939827"/>
              <a:gd name="connsiteX31" fmla="*/ 8586687 w 12192000"/>
              <a:gd name="connsiteY31" fmla="*/ 264089 h 4939827"/>
              <a:gd name="connsiteX32" fmla="*/ 8601067 w 12192000"/>
              <a:gd name="connsiteY32" fmla="*/ 270114 h 4939827"/>
              <a:gd name="connsiteX33" fmla="*/ 8672650 w 12192000"/>
              <a:gd name="connsiteY33" fmla="*/ 254821 h 4939827"/>
              <a:gd name="connsiteX34" fmla="*/ 8785543 w 12192000"/>
              <a:gd name="connsiteY34" fmla="*/ 263406 h 4939827"/>
              <a:gd name="connsiteX35" fmla="*/ 8830588 w 12192000"/>
              <a:gd name="connsiteY35" fmla="*/ 265483 h 4939827"/>
              <a:gd name="connsiteX36" fmla="*/ 8905142 w 12192000"/>
              <a:gd name="connsiteY36" fmla="*/ 264958 h 4939827"/>
              <a:gd name="connsiteX37" fmla="*/ 8968582 w 12192000"/>
              <a:gd name="connsiteY37" fmla="*/ 262728 h 4939827"/>
              <a:gd name="connsiteX38" fmla="*/ 8972994 w 12192000"/>
              <a:gd name="connsiteY38" fmla="*/ 263284 h 4939827"/>
              <a:gd name="connsiteX39" fmla="*/ 9004605 w 12192000"/>
              <a:gd name="connsiteY39" fmla="*/ 258041 h 4939827"/>
              <a:gd name="connsiteX40" fmla="*/ 9016165 w 12192000"/>
              <a:gd name="connsiteY40" fmla="*/ 261258 h 4939827"/>
              <a:gd name="connsiteX41" fmla="*/ 9043297 w 12192000"/>
              <a:gd name="connsiteY41" fmla="*/ 281547 h 4939827"/>
              <a:gd name="connsiteX42" fmla="*/ 9048315 w 12192000"/>
              <a:gd name="connsiteY42" fmla="*/ 279264 h 4939827"/>
              <a:gd name="connsiteX43" fmla="*/ 9054706 w 12192000"/>
              <a:gd name="connsiteY43" fmla="*/ 278538 h 4939827"/>
              <a:gd name="connsiteX44" fmla="*/ 9070919 w 12192000"/>
              <a:gd name="connsiteY44" fmla="*/ 281810 h 4939827"/>
              <a:gd name="connsiteX45" fmla="*/ 9076813 w 12192000"/>
              <a:gd name="connsiteY45" fmla="*/ 283909 h 4939827"/>
              <a:gd name="connsiteX46" fmla="*/ 9085871 w 12192000"/>
              <a:gd name="connsiteY46" fmla="*/ 285133 h 4939827"/>
              <a:gd name="connsiteX47" fmla="*/ 9086159 w 12192000"/>
              <a:gd name="connsiteY47" fmla="*/ 284887 h 4939827"/>
              <a:gd name="connsiteX48" fmla="*/ 9134606 w 12192000"/>
              <a:gd name="connsiteY48" fmla="*/ 288168 h 4939827"/>
              <a:gd name="connsiteX49" fmla="*/ 9195590 w 12192000"/>
              <a:gd name="connsiteY49" fmla="*/ 279568 h 4939827"/>
              <a:gd name="connsiteX50" fmla="*/ 9219336 w 12192000"/>
              <a:gd name="connsiteY50" fmla="*/ 278133 h 4939827"/>
              <a:gd name="connsiteX51" fmla="*/ 9232362 w 12192000"/>
              <a:gd name="connsiteY51" fmla="*/ 275894 h 4939827"/>
              <a:gd name="connsiteX52" fmla="*/ 9233396 w 12192000"/>
              <a:gd name="connsiteY52" fmla="*/ 274803 h 4939827"/>
              <a:gd name="connsiteX53" fmla="*/ 9256213 w 12192000"/>
              <a:gd name="connsiteY53" fmla="*/ 281576 h 4939827"/>
              <a:gd name="connsiteX54" fmla="*/ 9371484 w 12192000"/>
              <a:gd name="connsiteY54" fmla="*/ 329634 h 4939827"/>
              <a:gd name="connsiteX55" fmla="*/ 9404829 w 12192000"/>
              <a:gd name="connsiteY55" fmla="*/ 339038 h 4939827"/>
              <a:gd name="connsiteX56" fmla="*/ 9427021 w 12192000"/>
              <a:gd name="connsiteY56" fmla="*/ 358784 h 4939827"/>
              <a:gd name="connsiteX57" fmla="*/ 9670844 w 12192000"/>
              <a:gd name="connsiteY57" fmla="*/ 405128 h 4939827"/>
              <a:gd name="connsiteX58" fmla="*/ 9816083 w 12192000"/>
              <a:gd name="connsiteY58" fmla="*/ 416573 h 4939827"/>
              <a:gd name="connsiteX59" fmla="*/ 9936741 w 12192000"/>
              <a:gd name="connsiteY59" fmla="*/ 437044 h 4939827"/>
              <a:gd name="connsiteX60" fmla="*/ 10050093 w 12192000"/>
              <a:gd name="connsiteY60" fmla="*/ 443783 h 4939827"/>
              <a:gd name="connsiteX61" fmla="*/ 10130090 w 12192000"/>
              <a:gd name="connsiteY61" fmla="*/ 459520 h 4939827"/>
              <a:gd name="connsiteX62" fmla="*/ 10173456 w 12192000"/>
              <a:gd name="connsiteY62" fmla="*/ 457749 h 4939827"/>
              <a:gd name="connsiteX63" fmla="*/ 10218232 w 12192000"/>
              <a:gd name="connsiteY63" fmla="*/ 459820 h 4939827"/>
              <a:gd name="connsiteX64" fmla="*/ 10354176 w 12192000"/>
              <a:gd name="connsiteY64" fmla="*/ 471377 h 4939827"/>
              <a:gd name="connsiteX65" fmla="*/ 10430681 w 12192000"/>
              <a:gd name="connsiteY65" fmla="*/ 481226 h 4939827"/>
              <a:gd name="connsiteX66" fmla="*/ 10478169 w 12192000"/>
              <a:gd name="connsiteY66" fmla="*/ 481774 h 4939827"/>
              <a:gd name="connsiteX67" fmla="*/ 10540907 w 12192000"/>
              <a:gd name="connsiteY67" fmla="*/ 485607 h 4939827"/>
              <a:gd name="connsiteX68" fmla="*/ 10614941 w 12192000"/>
              <a:gd name="connsiteY68" fmla="*/ 487592 h 4939827"/>
              <a:gd name="connsiteX69" fmla="*/ 10674098 w 12192000"/>
              <a:gd name="connsiteY69" fmla="*/ 521656 h 4939827"/>
              <a:gd name="connsiteX70" fmla="*/ 10874834 w 12192000"/>
              <a:gd name="connsiteY70" fmla="*/ 574867 h 4939827"/>
              <a:gd name="connsiteX71" fmla="*/ 10944981 w 12192000"/>
              <a:gd name="connsiteY71" fmla="*/ 615042 h 4939827"/>
              <a:gd name="connsiteX72" fmla="*/ 11006376 w 12192000"/>
              <a:gd name="connsiteY72" fmla="*/ 645957 h 4939827"/>
              <a:gd name="connsiteX73" fmla="*/ 11076308 w 12192000"/>
              <a:gd name="connsiteY73" fmla="*/ 675698 h 4939827"/>
              <a:gd name="connsiteX74" fmla="*/ 11148789 w 12192000"/>
              <a:gd name="connsiteY74" fmla="*/ 685041 h 4939827"/>
              <a:gd name="connsiteX75" fmla="*/ 11249129 w 12192000"/>
              <a:gd name="connsiteY75" fmla="*/ 684218 h 4939827"/>
              <a:gd name="connsiteX76" fmla="*/ 11299915 w 12192000"/>
              <a:gd name="connsiteY76" fmla="*/ 692177 h 4939827"/>
              <a:gd name="connsiteX77" fmla="*/ 11386973 w 12192000"/>
              <a:gd name="connsiteY77" fmla="*/ 708209 h 4939827"/>
              <a:gd name="connsiteX78" fmla="*/ 11500105 w 12192000"/>
              <a:gd name="connsiteY78" fmla="*/ 735014 h 4939827"/>
              <a:gd name="connsiteX79" fmla="*/ 11621735 w 12192000"/>
              <a:gd name="connsiteY79" fmla="*/ 789584 h 4939827"/>
              <a:gd name="connsiteX80" fmla="*/ 11691200 w 12192000"/>
              <a:gd name="connsiteY80" fmla="*/ 867902 h 4939827"/>
              <a:gd name="connsiteX81" fmla="*/ 11819427 w 12192000"/>
              <a:gd name="connsiteY81" fmla="*/ 911634 h 4939827"/>
              <a:gd name="connsiteX82" fmla="*/ 11969720 w 12192000"/>
              <a:gd name="connsiteY82" fmla="*/ 964737 h 4939827"/>
              <a:gd name="connsiteX83" fmla="*/ 12055766 w 12192000"/>
              <a:gd name="connsiteY83" fmla="*/ 991268 h 4939827"/>
              <a:gd name="connsiteX84" fmla="*/ 12171539 w 12192000"/>
              <a:gd name="connsiteY84" fmla="*/ 995427 h 4939827"/>
              <a:gd name="connsiteX85" fmla="*/ 12187831 w 12192000"/>
              <a:gd name="connsiteY85" fmla="*/ 996580 h 4939827"/>
              <a:gd name="connsiteX86" fmla="*/ 12192000 w 12192000"/>
              <a:gd name="connsiteY86" fmla="*/ 996726 h 4939827"/>
              <a:gd name="connsiteX87" fmla="*/ 12192000 w 12192000"/>
              <a:gd name="connsiteY87" fmla="*/ 4939827 h 4939827"/>
              <a:gd name="connsiteX88" fmla="*/ 0 w 12192000"/>
              <a:gd name="connsiteY88" fmla="*/ 4939827 h 4939827"/>
              <a:gd name="connsiteX89" fmla="*/ 0 w 12192000"/>
              <a:gd name="connsiteY89" fmla="*/ 512043 h 4939827"/>
              <a:gd name="connsiteX90" fmla="*/ 7381 w 12192000"/>
              <a:gd name="connsiteY90" fmla="*/ 512580 h 4939827"/>
              <a:gd name="connsiteX91" fmla="*/ 100029 w 12192000"/>
              <a:gd name="connsiteY91" fmla="*/ 504758 h 4939827"/>
              <a:gd name="connsiteX92" fmla="*/ 155244 w 12192000"/>
              <a:gd name="connsiteY92" fmla="*/ 525130 h 4939827"/>
              <a:gd name="connsiteX93" fmla="*/ 254366 w 12192000"/>
              <a:gd name="connsiteY93" fmla="*/ 534449 h 4939827"/>
              <a:gd name="connsiteX94" fmla="*/ 447292 w 12192000"/>
              <a:gd name="connsiteY94" fmla="*/ 542725 h 4939827"/>
              <a:gd name="connsiteX95" fmla="*/ 628105 w 12192000"/>
              <a:gd name="connsiteY95" fmla="*/ 547853 h 4939827"/>
              <a:gd name="connsiteX96" fmla="*/ 783146 w 12192000"/>
              <a:gd name="connsiteY96" fmla="*/ 591799 h 4939827"/>
              <a:gd name="connsiteX97" fmla="*/ 1043676 w 12192000"/>
              <a:gd name="connsiteY97" fmla="*/ 591887 h 4939827"/>
              <a:gd name="connsiteX98" fmla="*/ 1281816 w 12192000"/>
              <a:gd name="connsiteY98" fmla="*/ 520946 h 4939827"/>
              <a:gd name="connsiteX99" fmla="*/ 1486347 w 12192000"/>
              <a:gd name="connsiteY99" fmla="*/ 487310 h 4939827"/>
              <a:gd name="connsiteX100" fmla="*/ 1568079 w 12192000"/>
              <a:gd name="connsiteY100" fmla="*/ 462531 h 4939827"/>
              <a:gd name="connsiteX101" fmla="*/ 1622516 w 12192000"/>
              <a:gd name="connsiteY101" fmla="*/ 466058 h 4939827"/>
              <a:gd name="connsiteX102" fmla="*/ 1655457 w 12192000"/>
              <a:gd name="connsiteY102" fmla="*/ 465359 h 4939827"/>
              <a:gd name="connsiteX103" fmla="*/ 1717454 w 12192000"/>
              <a:gd name="connsiteY103" fmla="*/ 417203 h 4939827"/>
              <a:gd name="connsiteX104" fmla="*/ 1913794 w 12192000"/>
              <a:gd name="connsiteY104" fmla="*/ 365255 h 4939827"/>
              <a:gd name="connsiteX105" fmla="*/ 2129762 w 12192000"/>
              <a:gd name="connsiteY105" fmla="*/ 367832 h 4939827"/>
              <a:gd name="connsiteX106" fmla="*/ 2376970 w 12192000"/>
              <a:gd name="connsiteY106" fmla="*/ 350129 h 4939827"/>
              <a:gd name="connsiteX107" fmla="*/ 2480155 w 12192000"/>
              <a:gd name="connsiteY107" fmla="*/ 359227 h 4939827"/>
              <a:gd name="connsiteX108" fmla="*/ 2586782 w 12192000"/>
              <a:gd name="connsiteY108" fmla="*/ 339352 h 4939827"/>
              <a:gd name="connsiteX109" fmla="*/ 2679617 w 12192000"/>
              <a:gd name="connsiteY109" fmla="*/ 305383 h 4939827"/>
              <a:gd name="connsiteX110" fmla="*/ 2788947 w 12192000"/>
              <a:gd name="connsiteY110" fmla="*/ 250375 h 4939827"/>
              <a:gd name="connsiteX111" fmla="*/ 2965530 w 12192000"/>
              <a:gd name="connsiteY111" fmla="*/ 245958 h 4939827"/>
              <a:gd name="connsiteX112" fmla="*/ 3103677 w 12192000"/>
              <a:gd name="connsiteY112" fmla="*/ 209527 h 4939827"/>
              <a:gd name="connsiteX113" fmla="*/ 3126759 w 12192000"/>
              <a:gd name="connsiteY113" fmla="*/ 211226 h 4939827"/>
              <a:gd name="connsiteX114" fmla="*/ 3164020 w 12192000"/>
              <a:gd name="connsiteY114" fmla="*/ 212779 h 4939827"/>
              <a:gd name="connsiteX115" fmla="*/ 3285019 w 12192000"/>
              <a:gd name="connsiteY115" fmla="*/ 220535 h 4939827"/>
              <a:gd name="connsiteX116" fmla="*/ 3365154 w 12192000"/>
              <a:gd name="connsiteY116" fmla="*/ 226416 h 4939827"/>
              <a:gd name="connsiteX117" fmla="*/ 3367507 w 12192000"/>
              <a:gd name="connsiteY117" fmla="*/ 225416 h 4939827"/>
              <a:gd name="connsiteX118" fmla="*/ 3387567 w 12192000"/>
              <a:gd name="connsiteY118" fmla="*/ 227103 h 4939827"/>
              <a:gd name="connsiteX119" fmla="*/ 3498001 w 12192000"/>
              <a:gd name="connsiteY119" fmla="*/ 231941 h 4939827"/>
              <a:gd name="connsiteX120" fmla="*/ 3561557 w 12192000"/>
              <a:gd name="connsiteY120" fmla="*/ 228095 h 4939827"/>
              <a:gd name="connsiteX121" fmla="*/ 3611920 w 12192000"/>
              <a:gd name="connsiteY121" fmla="*/ 218094 h 4939827"/>
              <a:gd name="connsiteX122" fmla="*/ 3620528 w 12192000"/>
              <a:gd name="connsiteY122" fmla="*/ 218788 h 4939827"/>
              <a:gd name="connsiteX123" fmla="*/ 3620766 w 12192000"/>
              <a:gd name="connsiteY123" fmla="*/ 218511 h 4939827"/>
              <a:gd name="connsiteX124" fmla="*/ 3629977 w 12192000"/>
              <a:gd name="connsiteY124" fmla="*/ 218664 h 4939827"/>
              <a:gd name="connsiteX125" fmla="*/ 3636217 w 12192000"/>
              <a:gd name="connsiteY125" fmla="*/ 220048 h 4939827"/>
              <a:gd name="connsiteX126" fmla="*/ 3709484 w 12192000"/>
              <a:gd name="connsiteY126" fmla="*/ 186927 h 4939827"/>
              <a:gd name="connsiteX127" fmla="*/ 3761342 w 12192000"/>
              <a:gd name="connsiteY127" fmla="*/ 177474 h 4939827"/>
              <a:gd name="connsiteX128" fmla="*/ 3799748 w 12192000"/>
              <a:gd name="connsiteY128" fmla="*/ 167154 h 4939827"/>
              <a:gd name="connsiteX129" fmla="*/ 3922756 w 12192000"/>
              <a:gd name="connsiteY129" fmla="*/ 194044 h 4939827"/>
              <a:gd name="connsiteX130" fmla="*/ 4028476 w 12192000"/>
              <a:gd name="connsiteY130" fmla="*/ 223679 h 4939827"/>
              <a:gd name="connsiteX131" fmla="*/ 4191582 w 12192000"/>
              <a:gd name="connsiteY131" fmla="*/ 238952 h 4939827"/>
              <a:gd name="connsiteX132" fmla="*/ 4251024 w 12192000"/>
              <a:gd name="connsiteY132" fmla="*/ 240874 h 4939827"/>
              <a:gd name="connsiteX133" fmla="*/ 4355275 w 12192000"/>
              <a:gd name="connsiteY133" fmla="*/ 260205 h 4939827"/>
              <a:gd name="connsiteX134" fmla="*/ 4423807 w 12192000"/>
              <a:gd name="connsiteY134" fmla="*/ 270366 h 4939827"/>
              <a:gd name="connsiteX135" fmla="*/ 4558432 w 12192000"/>
              <a:gd name="connsiteY135" fmla="*/ 269194 h 4939827"/>
              <a:gd name="connsiteX136" fmla="*/ 4635061 w 12192000"/>
              <a:gd name="connsiteY136" fmla="*/ 280682 h 4939827"/>
              <a:gd name="connsiteX137" fmla="*/ 4807427 w 12192000"/>
              <a:gd name="connsiteY137" fmla="*/ 276835 h 4939827"/>
              <a:gd name="connsiteX138" fmla="*/ 5028933 w 12192000"/>
              <a:gd name="connsiteY138" fmla="*/ 183887 h 4939827"/>
              <a:gd name="connsiteX139" fmla="*/ 5093642 w 12192000"/>
              <a:gd name="connsiteY139" fmla="*/ 177214 h 4939827"/>
              <a:gd name="connsiteX140" fmla="*/ 5102642 w 12192000"/>
              <a:gd name="connsiteY140" fmla="*/ 186816 h 4939827"/>
              <a:gd name="connsiteX141" fmla="*/ 5193590 w 12192000"/>
              <a:gd name="connsiteY141" fmla="*/ 156458 h 4939827"/>
              <a:gd name="connsiteX142" fmla="*/ 5323922 w 12192000"/>
              <a:gd name="connsiteY142" fmla="*/ 146332 h 4939827"/>
              <a:gd name="connsiteX143" fmla="*/ 5421860 w 12192000"/>
              <a:gd name="connsiteY143" fmla="*/ 167298 h 4939827"/>
              <a:gd name="connsiteX144" fmla="*/ 5476948 w 12192000"/>
              <a:gd name="connsiteY144" fmla="*/ 173249 h 4939827"/>
              <a:gd name="connsiteX145" fmla="*/ 5516842 w 12192000"/>
              <a:gd name="connsiteY145" fmla="*/ 184018 h 4939827"/>
              <a:gd name="connsiteX146" fmla="*/ 5619415 w 12192000"/>
              <a:gd name="connsiteY146" fmla="*/ 176781 h 4939827"/>
              <a:gd name="connsiteX147" fmla="*/ 5789867 w 12192000"/>
              <a:gd name="connsiteY147" fmla="*/ 150304 h 4939827"/>
              <a:gd name="connsiteX148" fmla="*/ 5825953 w 12192000"/>
              <a:gd name="connsiteY148" fmla="*/ 147907 h 4939827"/>
              <a:gd name="connsiteX149" fmla="*/ 5856168 w 12192000"/>
              <a:gd name="connsiteY149" fmla="*/ 158719 h 4939827"/>
              <a:gd name="connsiteX150" fmla="*/ 5862476 w 12192000"/>
              <a:gd name="connsiteY150" fmla="*/ 172447 h 4939827"/>
              <a:gd name="connsiteX151" fmla="*/ 5882195 w 12192000"/>
              <a:gd name="connsiteY151" fmla="*/ 173195 h 4939827"/>
              <a:gd name="connsiteX152" fmla="*/ 5887271 w 12192000"/>
              <a:gd name="connsiteY152" fmla="*/ 176084 h 4939827"/>
              <a:gd name="connsiteX153" fmla="*/ 5921577 w 12192000"/>
              <a:gd name="connsiteY153" fmla="*/ 169858 h 4939827"/>
              <a:gd name="connsiteX154" fmla="*/ 5983240 w 12192000"/>
              <a:gd name="connsiteY154" fmla="*/ 152755 h 4939827"/>
              <a:gd name="connsiteX155" fmla="*/ 6152287 w 12192000"/>
              <a:gd name="connsiteY155" fmla="*/ 116736 h 4939827"/>
              <a:gd name="connsiteX156" fmla="*/ 6415830 w 12192000"/>
              <a:gd name="connsiteY156" fmla="*/ 136006 h 4939827"/>
              <a:gd name="connsiteX157" fmla="*/ 6756965 w 12192000"/>
              <a:gd name="connsiteY157" fmla="*/ 57636 h 4939827"/>
              <a:gd name="connsiteX158" fmla="*/ 6819400 w 12192000"/>
              <a:gd name="connsiteY158" fmla="*/ 30742 h 4939827"/>
              <a:gd name="connsiteX159" fmla="*/ 6986370 w 12192000"/>
              <a:gd name="connsiteY159" fmla="*/ 12659 h 4939827"/>
              <a:gd name="connsiteX160" fmla="*/ 6989536 w 12192000"/>
              <a:gd name="connsiteY160" fmla="*/ 14528 h 4939827"/>
              <a:gd name="connsiteX161" fmla="*/ 7015933 w 12192000"/>
              <a:gd name="connsiteY161" fmla="*/ 9653 h 4939827"/>
              <a:gd name="connsiteX162" fmla="*/ 7020592 w 12192000"/>
              <a:gd name="connsiteY162" fmla="*/ 1651 h 4939827"/>
              <a:gd name="connsiteX163" fmla="*/ 7025905 w 12192000"/>
              <a:gd name="connsiteY163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152287 w 12192000"/>
              <a:gd name="connsiteY154" fmla="*/ 116736 h 4939827"/>
              <a:gd name="connsiteX155" fmla="*/ 6415830 w 12192000"/>
              <a:gd name="connsiteY155" fmla="*/ 136006 h 4939827"/>
              <a:gd name="connsiteX156" fmla="*/ 6756965 w 12192000"/>
              <a:gd name="connsiteY156" fmla="*/ 57636 h 4939827"/>
              <a:gd name="connsiteX157" fmla="*/ 6819400 w 12192000"/>
              <a:gd name="connsiteY157" fmla="*/ 30742 h 4939827"/>
              <a:gd name="connsiteX158" fmla="*/ 6986370 w 12192000"/>
              <a:gd name="connsiteY158" fmla="*/ 12659 h 4939827"/>
              <a:gd name="connsiteX159" fmla="*/ 6989536 w 12192000"/>
              <a:gd name="connsiteY159" fmla="*/ 14528 h 4939827"/>
              <a:gd name="connsiteX160" fmla="*/ 7015933 w 12192000"/>
              <a:gd name="connsiteY160" fmla="*/ 9653 h 4939827"/>
              <a:gd name="connsiteX161" fmla="*/ 7020592 w 12192000"/>
              <a:gd name="connsiteY161" fmla="*/ 1651 h 4939827"/>
              <a:gd name="connsiteX162" fmla="*/ 7025905 w 12192000"/>
              <a:gd name="connsiteY162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5983240 w 12192000"/>
              <a:gd name="connsiteY153" fmla="*/ 152755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5921577 w 12192000"/>
              <a:gd name="connsiteY152" fmla="*/ 169858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887271 w 12192000"/>
              <a:gd name="connsiteY151" fmla="*/ 176084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01067 w 12192000"/>
              <a:gd name="connsiteY31" fmla="*/ 270114 h 4939827"/>
              <a:gd name="connsiteX32" fmla="*/ 8672650 w 12192000"/>
              <a:gd name="connsiteY32" fmla="*/ 254821 h 4939827"/>
              <a:gd name="connsiteX33" fmla="*/ 8785543 w 12192000"/>
              <a:gd name="connsiteY33" fmla="*/ 263406 h 4939827"/>
              <a:gd name="connsiteX34" fmla="*/ 8830588 w 12192000"/>
              <a:gd name="connsiteY34" fmla="*/ 265483 h 4939827"/>
              <a:gd name="connsiteX35" fmla="*/ 8905142 w 12192000"/>
              <a:gd name="connsiteY35" fmla="*/ 264958 h 4939827"/>
              <a:gd name="connsiteX36" fmla="*/ 8968582 w 12192000"/>
              <a:gd name="connsiteY36" fmla="*/ 262728 h 4939827"/>
              <a:gd name="connsiteX37" fmla="*/ 8972994 w 12192000"/>
              <a:gd name="connsiteY37" fmla="*/ 263284 h 4939827"/>
              <a:gd name="connsiteX38" fmla="*/ 9004605 w 12192000"/>
              <a:gd name="connsiteY38" fmla="*/ 258041 h 4939827"/>
              <a:gd name="connsiteX39" fmla="*/ 9016165 w 12192000"/>
              <a:gd name="connsiteY39" fmla="*/ 261258 h 4939827"/>
              <a:gd name="connsiteX40" fmla="*/ 9043297 w 12192000"/>
              <a:gd name="connsiteY40" fmla="*/ 281547 h 4939827"/>
              <a:gd name="connsiteX41" fmla="*/ 9048315 w 12192000"/>
              <a:gd name="connsiteY41" fmla="*/ 279264 h 4939827"/>
              <a:gd name="connsiteX42" fmla="*/ 9054706 w 12192000"/>
              <a:gd name="connsiteY42" fmla="*/ 278538 h 4939827"/>
              <a:gd name="connsiteX43" fmla="*/ 9070919 w 12192000"/>
              <a:gd name="connsiteY43" fmla="*/ 281810 h 4939827"/>
              <a:gd name="connsiteX44" fmla="*/ 9076813 w 12192000"/>
              <a:gd name="connsiteY44" fmla="*/ 283909 h 4939827"/>
              <a:gd name="connsiteX45" fmla="*/ 9085871 w 12192000"/>
              <a:gd name="connsiteY45" fmla="*/ 285133 h 4939827"/>
              <a:gd name="connsiteX46" fmla="*/ 9086159 w 12192000"/>
              <a:gd name="connsiteY46" fmla="*/ 284887 h 4939827"/>
              <a:gd name="connsiteX47" fmla="*/ 9134606 w 12192000"/>
              <a:gd name="connsiteY47" fmla="*/ 288168 h 4939827"/>
              <a:gd name="connsiteX48" fmla="*/ 9195590 w 12192000"/>
              <a:gd name="connsiteY48" fmla="*/ 279568 h 4939827"/>
              <a:gd name="connsiteX49" fmla="*/ 9219336 w 12192000"/>
              <a:gd name="connsiteY49" fmla="*/ 278133 h 4939827"/>
              <a:gd name="connsiteX50" fmla="*/ 9232362 w 12192000"/>
              <a:gd name="connsiteY50" fmla="*/ 275894 h 4939827"/>
              <a:gd name="connsiteX51" fmla="*/ 9233396 w 12192000"/>
              <a:gd name="connsiteY51" fmla="*/ 274803 h 4939827"/>
              <a:gd name="connsiteX52" fmla="*/ 9256213 w 12192000"/>
              <a:gd name="connsiteY52" fmla="*/ 281576 h 4939827"/>
              <a:gd name="connsiteX53" fmla="*/ 9371484 w 12192000"/>
              <a:gd name="connsiteY53" fmla="*/ 329634 h 4939827"/>
              <a:gd name="connsiteX54" fmla="*/ 9404829 w 12192000"/>
              <a:gd name="connsiteY54" fmla="*/ 339038 h 4939827"/>
              <a:gd name="connsiteX55" fmla="*/ 9427021 w 12192000"/>
              <a:gd name="connsiteY55" fmla="*/ 358784 h 4939827"/>
              <a:gd name="connsiteX56" fmla="*/ 9670844 w 12192000"/>
              <a:gd name="connsiteY56" fmla="*/ 405128 h 4939827"/>
              <a:gd name="connsiteX57" fmla="*/ 9816083 w 12192000"/>
              <a:gd name="connsiteY57" fmla="*/ 416573 h 4939827"/>
              <a:gd name="connsiteX58" fmla="*/ 9936741 w 12192000"/>
              <a:gd name="connsiteY58" fmla="*/ 437044 h 4939827"/>
              <a:gd name="connsiteX59" fmla="*/ 10050093 w 12192000"/>
              <a:gd name="connsiteY59" fmla="*/ 443783 h 4939827"/>
              <a:gd name="connsiteX60" fmla="*/ 10130090 w 12192000"/>
              <a:gd name="connsiteY60" fmla="*/ 459520 h 4939827"/>
              <a:gd name="connsiteX61" fmla="*/ 10173456 w 12192000"/>
              <a:gd name="connsiteY61" fmla="*/ 457749 h 4939827"/>
              <a:gd name="connsiteX62" fmla="*/ 10218232 w 12192000"/>
              <a:gd name="connsiteY62" fmla="*/ 459820 h 4939827"/>
              <a:gd name="connsiteX63" fmla="*/ 10354176 w 12192000"/>
              <a:gd name="connsiteY63" fmla="*/ 471377 h 4939827"/>
              <a:gd name="connsiteX64" fmla="*/ 10430681 w 12192000"/>
              <a:gd name="connsiteY64" fmla="*/ 481226 h 4939827"/>
              <a:gd name="connsiteX65" fmla="*/ 10478169 w 12192000"/>
              <a:gd name="connsiteY65" fmla="*/ 481774 h 4939827"/>
              <a:gd name="connsiteX66" fmla="*/ 10540907 w 12192000"/>
              <a:gd name="connsiteY66" fmla="*/ 485607 h 4939827"/>
              <a:gd name="connsiteX67" fmla="*/ 10614941 w 12192000"/>
              <a:gd name="connsiteY67" fmla="*/ 487592 h 4939827"/>
              <a:gd name="connsiteX68" fmla="*/ 10674098 w 12192000"/>
              <a:gd name="connsiteY68" fmla="*/ 521656 h 4939827"/>
              <a:gd name="connsiteX69" fmla="*/ 10874834 w 12192000"/>
              <a:gd name="connsiteY69" fmla="*/ 574867 h 4939827"/>
              <a:gd name="connsiteX70" fmla="*/ 10944981 w 12192000"/>
              <a:gd name="connsiteY70" fmla="*/ 615042 h 4939827"/>
              <a:gd name="connsiteX71" fmla="*/ 11006376 w 12192000"/>
              <a:gd name="connsiteY71" fmla="*/ 645957 h 4939827"/>
              <a:gd name="connsiteX72" fmla="*/ 11076308 w 12192000"/>
              <a:gd name="connsiteY72" fmla="*/ 675698 h 4939827"/>
              <a:gd name="connsiteX73" fmla="*/ 11148789 w 12192000"/>
              <a:gd name="connsiteY73" fmla="*/ 685041 h 4939827"/>
              <a:gd name="connsiteX74" fmla="*/ 11249129 w 12192000"/>
              <a:gd name="connsiteY74" fmla="*/ 684218 h 4939827"/>
              <a:gd name="connsiteX75" fmla="*/ 11299915 w 12192000"/>
              <a:gd name="connsiteY75" fmla="*/ 692177 h 4939827"/>
              <a:gd name="connsiteX76" fmla="*/ 11386973 w 12192000"/>
              <a:gd name="connsiteY76" fmla="*/ 708209 h 4939827"/>
              <a:gd name="connsiteX77" fmla="*/ 11500105 w 12192000"/>
              <a:gd name="connsiteY77" fmla="*/ 735014 h 4939827"/>
              <a:gd name="connsiteX78" fmla="*/ 11621735 w 12192000"/>
              <a:gd name="connsiteY78" fmla="*/ 789584 h 4939827"/>
              <a:gd name="connsiteX79" fmla="*/ 11691200 w 12192000"/>
              <a:gd name="connsiteY79" fmla="*/ 867902 h 4939827"/>
              <a:gd name="connsiteX80" fmla="*/ 11819427 w 12192000"/>
              <a:gd name="connsiteY80" fmla="*/ 911634 h 4939827"/>
              <a:gd name="connsiteX81" fmla="*/ 11969720 w 12192000"/>
              <a:gd name="connsiteY81" fmla="*/ 964737 h 4939827"/>
              <a:gd name="connsiteX82" fmla="*/ 12055766 w 12192000"/>
              <a:gd name="connsiteY82" fmla="*/ 991268 h 4939827"/>
              <a:gd name="connsiteX83" fmla="*/ 12171539 w 12192000"/>
              <a:gd name="connsiteY83" fmla="*/ 995427 h 4939827"/>
              <a:gd name="connsiteX84" fmla="*/ 12187831 w 12192000"/>
              <a:gd name="connsiteY84" fmla="*/ 996580 h 4939827"/>
              <a:gd name="connsiteX85" fmla="*/ 12192000 w 12192000"/>
              <a:gd name="connsiteY85" fmla="*/ 996726 h 4939827"/>
              <a:gd name="connsiteX86" fmla="*/ 12192000 w 12192000"/>
              <a:gd name="connsiteY86" fmla="*/ 4939827 h 4939827"/>
              <a:gd name="connsiteX87" fmla="*/ 0 w 12192000"/>
              <a:gd name="connsiteY87" fmla="*/ 4939827 h 4939827"/>
              <a:gd name="connsiteX88" fmla="*/ 0 w 12192000"/>
              <a:gd name="connsiteY88" fmla="*/ 512043 h 4939827"/>
              <a:gd name="connsiteX89" fmla="*/ 7381 w 12192000"/>
              <a:gd name="connsiteY89" fmla="*/ 512580 h 4939827"/>
              <a:gd name="connsiteX90" fmla="*/ 100029 w 12192000"/>
              <a:gd name="connsiteY90" fmla="*/ 504758 h 4939827"/>
              <a:gd name="connsiteX91" fmla="*/ 155244 w 12192000"/>
              <a:gd name="connsiteY91" fmla="*/ 525130 h 4939827"/>
              <a:gd name="connsiteX92" fmla="*/ 254366 w 12192000"/>
              <a:gd name="connsiteY92" fmla="*/ 534449 h 4939827"/>
              <a:gd name="connsiteX93" fmla="*/ 447292 w 12192000"/>
              <a:gd name="connsiteY93" fmla="*/ 542725 h 4939827"/>
              <a:gd name="connsiteX94" fmla="*/ 628105 w 12192000"/>
              <a:gd name="connsiteY94" fmla="*/ 547853 h 4939827"/>
              <a:gd name="connsiteX95" fmla="*/ 783146 w 12192000"/>
              <a:gd name="connsiteY95" fmla="*/ 591799 h 4939827"/>
              <a:gd name="connsiteX96" fmla="*/ 1043676 w 12192000"/>
              <a:gd name="connsiteY96" fmla="*/ 591887 h 4939827"/>
              <a:gd name="connsiteX97" fmla="*/ 1281816 w 12192000"/>
              <a:gd name="connsiteY97" fmla="*/ 520946 h 4939827"/>
              <a:gd name="connsiteX98" fmla="*/ 1486347 w 12192000"/>
              <a:gd name="connsiteY98" fmla="*/ 487310 h 4939827"/>
              <a:gd name="connsiteX99" fmla="*/ 1568079 w 12192000"/>
              <a:gd name="connsiteY99" fmla="*/ 462531 h 4939827"/>
              <a:gd name="connsiteX100" fmla="*/ 1622516 w 12192000"/>
              <a:gd name="connsiteY100" fmla="*/ 466058 h 4939827"/>
              <a:gd name="connsiteX101" fmla="*/ 1655457 w 12192000"/>
              <a:gd name="connsiteY101" fmla="*/ 465359 h 4939827"/>
              <a:gd name="connsiteX102" fmla="*/ 1717454 w 12192000"/>
              <a:gd name="connsiteY102" fmla="*/ 417203 h 4939827"/>
              <a:gd name="connsiteX103" fmla="*/ 1913794 w 12192000"/>
              <a:gd name="connsiteY103" fmla="*/ 365255 h 4939827"/>
              <a:gd name="connsiteX104" fmla="*/ 2129762 w 12192000"/>
              <a:gd name="connsiteY104" fmla="*/ 367832 h 4939827"/>
              <a:gd name="connsiteX105" fmla="*/ 2376970 w 12192000"/>
              <a:gd name="connsiteY105" fmla="*/ 350129 h 4939827"/>
              <a:gd name="connsiteX106" fmla="*/ 2480155 w 12192000"/>
              <a:gd name="connsiteY106" fmla="*/ 359227 h 4939827"/>
              <a:gd name="connsiteX107" fmla="*/ 2586782 w 12192000"/>
              <a:gd name="connsiteY107" fmla="*/ 339352 h 4939827"/>
              <a:gd name="connsiteX108" fmla="*/ 2679617 w 12192000"/>
              <a:gd name="connsiteY108" fmla="*/ 305383 h 4939827"/>
              <a:gd name="connsiteX109" fmla="*/ 2788947 w 12192000"/>
              <a:gd name="connsiteY109" fmla="*/ 250375 h 4939827"/>
              <a:gd name="connsiteX110" fmla="*/ 2965530 w 12192000"/>
              <a:gd name="connsiteY110" fmla="*/ 245958 h 4939827"/>
              <a:gd name="connsiteX111" fmla="*/ 3103677 w 12192000"/>
              <a:gd name="connsiteY111" fmla="*/ 209527 h 4939827"/>
              <a:gd name="connsiteX112" fmla="*/ 3126759 w 12192000"/>
              <a:gd name="connsiteY112" fmla="*/ 211226 h 4939827"/>
              <a:gd name="connsiteX113" fmla="*/ 3164020 w 12192000"/>
              <a:gd name="connsiteY113" fmla="*/ 212779 h 4939827"/>
              <a:gd name="connsiteX114" fmla="*/ 3285019 w 12192000"/>
              <a:gd name="connsiteY114" fmla="*/ 220535 h 4939827"/>
              <a:gd name="connsiteX115" fmla="*/ 3365154 w 12192000"/>
              <a:gd name="connsiteY115" fmla="*/ 226416 h 4939827"/>
              <a:gd name="connsiteX116" fmla="*/ 3367507 w 12192000"/>
              <a:gd name="connsiteY116" fmla="*/ 225416 h 4939827"/>
              <a:gd name="connsiteX117" fmla="*/ 3387567 w 12192000"/>
              <a:gd name="connsiteY117" fmla="*/ 227103 h 4939827"/>
              <a:gd name="connsiteX118" fmla="*/ 3498001 w 12192000"/>
              <a:gd name="connsiteY118" fmla="*/ 231941 h 4939827"/>
              <a:gd name="connsiteX119" fmla="*/ 3561557 w 12192000"/>
              <a:gd name="connsiteY119" fmla="*/ 228095 h 4939827"/>
              <a:gd name="connsiteX120" fmla="*/ 3611920 w 12192000"/>
              <a:gd name="connsiteY120" fmla="*/ 218094 h 4939827"/>
              <a:gd name="connsiteX121" fmla="*/ 3620528 w 12192000"/>
              <a:gd name="connsiteY121" fmla="*/ 218788 h 4939827"/>
              <a:gd name="connsiteX122" fmla="*/ 3620766 w 12192000"/>
              <a:gd name="connsiteY122" fmla="*/ 218511 h 4939827"/>
              <a:gd name="connsiteX123" fmla="*/ 3629977 w 12192000"/>
              <a:gd name="connsiteY123" fmla="*/ 218664 h 4939827"/>
              <a:gd name="connsiteX124" fmla="*/ 3636217 w 12192000"/>
              <a:gd name="connsiteY124" fmla="*/ 220048 h 4939827"/>
              <a:gd name="connsiteX125" fmla="*/ 3709484 w 12192000"/>
              <a:gd name="connsiteY125" fmla="*/ 186927 h 4939827"/>
              <a:gd name="connsiteX126" fmla="*/ 3761342 w 12192000"/>
              <a:gd name="connsiteY126" fmla="*/ 177474 h 4939827"/>
              <a:gd name="connsiteX127" fmla="*/ 3799748 w 12192000"/>
              <a:gd name="connsiteY127" fmla="*/ 167154 h 4939827"/>
              <a:gd name="connsiteX128" fmla="*/ 3922756 w 12192000"/>
              <a:gd name="connsiteY128" fmla="*/ 194044 h 4939827"/>
              <a:gd name="connsiteX129" fmla="*/ 4028476 w 12192000"/>
              <a:gd name="connsiteY129" fmla="*/ 223679 h 4939827"/>
              <a:gd name="connsiteX130" fmla="*/ 4191582 w 12192000"/>
              <a:gd name="connsiteY130" fmla="*/ 238952 h 4939827"/>
              <a:gd name="connsiteX131" fmla="*/ 4251024 w 12192000"/>
              <a:gd name="connsiteY131" fmla="*/ 240874 h 4939827"/>
              <a:gd name="connsiteX132" fmla="*/ 4355275 w 12192000"/>
              <a:gd name="connsiteY132" fmla="*/ 260205 h 4939827"/>
              <a:gd name="connsiteX133" fmla="*/ 4423807 w 12192000"/>
              <a:gd name="connsiteY133" fmla="*/ 270366 h 4939827"/>
              <a:gd name="connsiteX134" fmla="*/ 4558432 w 12192000"/>
              <a:gd name="connsiteY134" fmla="*/ 269194 h 4939827"/>
              <a:gd name="connsiteX135" fmla="*/ 4635061 w 12192000"/>
              <a:gd name="connsiteY135" fmla="*/ 280682 h 4939827"/>
              <a:gd name="connsiteX136" fmla="*/ 4807427 w 12192000"/>
              <a:gd name="connsiteY136" fmla="*/ 276835 h 4939827"/>
              <a:gd name="connsiteX137" fmla="*/ 5028933 w 12192000"/>
              <a:gd name="connsiteY137" fmla="*/ 183887 h 4939827"/>
              <a:gd name="connsiteX138" fmla="*/ 5093642 w 12192000"/>
              <a:gd name="connsiteY138" fmla="*/ 177214 h 4939827"/>
              <a:gd name="connsiteX139" fmla="*/ 5102642 w 12192000"/>
              <a:gd name="connsiteY139" fmla="*/ 186816 h 4939827"/>
              <a:gd name="connsiteX140" fmla="*/ 5193590 w 12192000"/>
              <a:gd name="connsiteY140" fmla="*/ 156458 h 4939827"/>
              <a:gd name="connsiteX141" fmla="*/ 5323922 w 12192000"/>
              <a:gd name="connsiteY141" fmla="*/ 146332 h 4939827"/>
              <a:gd name="connsiteX142" fmla="*/ 5421860 w 12192000"/>
              <a:gd name="connsiteY142" fmla="*/ 167298 h 4939827"/>
              <a:gd name="connsiteX143" fmla="*/ 5476948 w 12192000"/>
              <a:gd name="connsiteY143" fmla="*/ 173249 h 4939827"/>
              <a:gd name="connsiteX144" fmla="*/ 5516842 w 12192000"/>
              <a:gd name="connsiteY144" fmla="*/ 184018 h 4939827"/>
              <a:gd name="connsiteX145" fmla="*/ 5619415 w 12192000"/>
              <a:gd name="connsiteY145" fmla="*/ 176781 h 4939827"/>
              <a:gd name="connsiteX146" fmla="*/ 5789867 w 12192000"/>
              <a:gd name="connsiteY146" fmla="*/ 150304 h 4939827"/>
              <a:gd name="connsiteX147" fmla="*/ 5825953 w 12192000"/>
              <a:gd name="connsiteY147" fmla="*/ 147907 h 4939827"/>
              <a:gd name="connsiteX148" fmla="*/ 5856168 w 12192000"/>
              <a:gd name="connsiteY148" fmla="*/ 158719 h 4939827"/>
              <a:gd name="connsiteX149" fmla="*/ 5862476 w 12192000"/>
              <a:gd name="connsiteY149" fmla="*/ 172447 h 4939827"/>
              <a:gd name="connsiteX150" fmla="*/ 5882195 w 12192000"/>
              <a:gd name="connsiteY150" fmla="*/ 173195 h 4939827"/>
              <a:gd name="connsiteX151" fmla="*/ 5952585 w 12192000"/>
              <a:gd name="connsiteY151" fmla="*/ 161012 h 4939827"/>
              <a:gd name="connsiteX152" fmla="*/ 6001964 w 12192000"/>
              <a:gd name="connsiteY152" fmla="*/ 154786 h 4939827"/>
              <a:gd name="connsiteX153" fmla="*/ 6184207 w 12192000"/>
              <a:gd name="connsiteY153" fmla="*/ 132658 h 4939827"/>
              <a:gd name="connsiteX154" fmla="*/ 6415830 w 12192000"/>
              <a:gd name="connsiteY154" fmla="*/ 136006 h 4939827"/>
              <a:gd name="connsiteX155" fmla="*/ 6756965 w 12192000"/>
              <a:gd name="connsiteY155" fmla="*/ 57636 h 4939827"/>
              <a:gd name="connsiteX156" fmla="*/ 6819400 w 12192000"/>
              <a:gd name="connsiteY156" fmla="*/ 30742 h 4939827"/>
              <a:gd name="connsiteX157" fmla="*/ 6986370 w 12192000"/>
              <a:gd name="connsiteY157" fmla="*/ 12659 h 4939827"/>
              <a:gd name="connsiteX158" fmla="*/ 6989536 w 12192000"/>
              <a:gd name="connsiteY158" fmla="*/ 14528 h 4939827"/>
              <a:gd name="connsiteX159" fmla="*/ 7015933 w 12192000"/>
              <a:gd name="connsiteY159" fmla="*/ 9653 h 4939827"/>
              <a:gd name="connsiteX160" fmla="*/ 7020592 w 12192000"/>
              <a:gd name="connsiteY160" fmla="*/ 1651 h 4939827"/>
              <a:gd name="connsiteX161" fmla="*/ 7025905 w 12192000"/>
              <a:gd name="connsiteY161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256213 w 12192000"/>
              <a:gd name="connsiteY51" fmla="*/ 281576 h 4939827"/>
              <a:gd name="connsiteX52" fmla="*/ 9371484 w 12192000"/>
              <a:gd name="connsiteY52" fmla="*/ 329634 h 4939827"/>
              <a:gd name="connsiteX53" fmla="*/ 9404829 w 12192000"/>
              <a:gd name="connsiteY53" fmla="*/ 339038 h 4939827"/>
              <a:gd name="connsiteX54" fmla="*/ 9427021 w 12192000"/>
              <a:gd name="connsiteY54" fmla="*/ 358784 h 4939827"/>
              <a:gd name="connsiteX55" fmla="*/ 9670844 w 12192000"/>
              <a:gd name="connsiteY55" fmla="*/ 405128 h 4939827"/>
              <a:gd name="connsiteX56" fmla="*/ 9816083 w 12192000"/>
              <a:gd name="connsiteY56" fmla="*/ 416573 h 4939827"/>
              <a:gd name="connsiteX57" fmla="*/ 9936741 w 12192000"/>
              <a:gd name="connsiteY57" fmla="*/ 437044 h 4939827"/>
              <a:gd name="connsiteX58" fmla="*/ 10050093 w 12192000"/>
              <a:gd name="connsiteY58" fmla="*/ 443783 h 4939827"/>
              <a:gd name="connsiteX59" fmla="*/ 10130090 w 12192000"/>
              <a:gd name="connsiteY59" fmla="*/ 459520 h 4939827"/>
              <a:gd name="connsiteX60" fmla="*/ 10173456 w 12192000"/>
              <a:gd name="connsiteY60" fmla="*/ 457749 h 4939827"/>
              <a:gd name="connsiteX61" fmla="*/ 10218232 w 12192000"/>
              <a:gd name="connsiteY61" fmla="*/ 459820 h 4939827"/>
              <a:gd name="connsiteX62" fmla="*/ 10354176 w 12192000"/>
              <a:gd name="connsiteY62" fmla="*/ 471377 h 4939827"/>
              <a:gd name="connsiteX63" fmla="*/ 10430681 w 12192000"/>
              <a:gd name="connsiteY63" fmla="*/ 481226 h 4939827"/>
              <a:gd name="connsiteX64" fmla="*/ 10478169 w 12192000"/>
              <a:gd name="connsiteY64" fmla="*/ 481774 h 4939827"/>
              <a:gd name="connsiteX65" fmla="*/ 10540907 w 12192000"/>
              <a:gd name="connsiteY65" fmla="*/ 485607 h 4939827"/>
              <a:gd name="connsiteX66" fmla="*/ 10614941 w 12192000"/>
              <a:gd name="connsiteY66" fmla="*/ 487592 h 4939827"/>
              <a:gd name="connsiteX67" fmla="*/ 10674098 w 12192000"/>
              <a:gd name="connsiteY67" fmla="*/ 521656 h 4939827"/>
              <a:gd name="connsiteX68" fmla="*/ 10874834 w 12192000"/>
              <a:gd name="connsiteY68" fmla="*/ 574867 h 4939827"/>
              <a:gd name="connsiteX69" fmla="*/ 10944981 w 12192000"/>
              <a:gd name="connsiteY69" fmla="*/ 615042 h 4939827"/>
              <a:gd name="connsiteX70" fmla="*/ 11006376 w 12192000"/>
              <a:gd name="connsiteY70" fmla="*/ 645957 h 4939827"/>
              <a:gd name="connsiteX71" fmla="*/ 11076308 w 12192000"/>
              <a:gd name="connsiteY71" fmla="*/ 675698 h 4939827"/>
              <a:gd name="connsiteX72" fmla="*/ 11148789 w 12192000"/>
              <a:gd name="connsiteY72" fmla="*/ 685041 h 4939827"/>
              <a:gd name="connsiteX73" fmla="*/ 11249129 w 12192000"/>
              <a:gd name="connsiteY73" fmla="*/ 684218 h 4939827"/>
              <a:gd name="connsiteX74" fmla="*/ 11299915 w 12192000"/>
              <a:gd name="connsiteY74" fmla="*/ 692177 h 4939827"/>
              <a:gd name="connsiteX75" fmla="*/ 11386973 w 12192000"/>
              <a:gd name="connsiteY75" fmla="*/ 708209 h 4939827"/>
              <a:gd name="connsiteX76" fmla="*/ 11500105 w 12192000"/>
              <a:gd name="connsiteY76" fmla="*/ 735014 h 4939827"/>
              <a:gd name="connsiteX77" fmla="*/ 11621735 w 12192000"/>
              <a:gd name="connsiteY77" fmla="*/ 789584 h 4939827"/>
              <a:gd name="connsiteX78" fmla="*/ 11691200 w 12192000"/>
              <a:gd name="connsiteY78" fmla="*/ 867902 h 4939827"/>
              <a:gd name="connsiteX79" fmla="*/ 11819427 w 12192000"/>
              <a:gd name="connsiteY79" fmla="*/ 911634 h 4939827"/>
              <a:gd name="connsiteX80" fmla="*/ 11969720 w 12192000"/>
              <a:gd name="connsiteY80" fmla="*/ 964737 h 4939827"/>
              <a:gd name="connsiteX81" fmla="*/ 12055766 w 12192000"/>
              <a:gd name="connsiteY81" fmla="*/ 991268 h 4939827"/>
              <a:gd name="connsiteX82" fmla="*/ 12171539 w 12192000"/>
              <a:gd name="connsiteY82" fmla="*/ 995427 h 4939827"/>
              <a:gd name="connsiteX83" fmla="*/ 12187831 w 12192000"/>
              <a:gd name="connsiteY83" fmla="*/ 996580 h 4939827"/>
              <a:gd name="connsiteX84" fmla="*/ 12192000 w 12192000"/>
              <a:gd name="connsiteY84" fmla="*/ 996726 h 4939827"/>
              <a:gd name="connsiteX85" fmla="*/ 12192000 w 12192000"/>
              <a:gd name="connsiteY85" fmla="*/ 4939827 h 4939827"/>
              <a:gd name="connsiteX86" fmla="*/ 0 w 12192000"/>
              <a:gd name="connsiteY86" fmla="*/ 4939827 h 4939827"/>
              <a:gd name="connsiteX87" fmla="*/ 0 w 12192000"/>
              <a:gd name="connsiteY87" fmla="*/ 512043 h 4939827"/>
              <a:gd name="connsiteX88" fmla="*/ 7381 w 12192000"/>
              <a:gd name="connsiteY88" fmla="*/ 512580 h 4939827"/>
              <a:gd name="connsiteX89" fmla="*/ 100029 w 12192000"/>
              <a:gd name="connsiteY89" fmla="*/ 504758 h 4939827"/>
              <a:gd name="connsiteX90" fmla="*/ 155244 w 12192000"/>
              <a:gd name="connsiteY90" fmla="*/ 525130 h 4939827"/>
              <a:gd name="connsiteX91" fmla="*/ 254366 w 12192000"/>
              <a:gd name="connsiteY91" fmla="*/ 534449 h 4939827"/>
              <a:gd name="connsiteX92" fmla="*/ 447292 w 12192000"/>
              <a:gd name="connsiteY92" fmla="*/ 542725 h 4939827"/>
              <a:gd name="connsiteX93" fmla="*/ 628105 w 12192000"/>
              <a:gd name="connsiteY93" fmla="*/ 547853 h 4939827"/>
              <a:gd name="connsiteX94" fmla="*/ 783146 w 12192000"/>
              <a:gd name="connsiteY94" fmla="*/ 591799 h 4939827"/>
              <a:gd name="connsiteX95" fmla="*/ 1043676 w 12192000"/>
              <a:gd name="connsiteY95" fmla="*/ 591887 h 4939827"/>
              <a:gd name="connsiteX96" fmla="*/ 1281816 w 12192000"/>
              <a:gd name="connsiteY96" fmla="*/ 520946 h 4939827"/>
              <a:gd name="connsiteX97" fmla="*/ 1486347 w 12192000"/>
              <a:gd name="connsiteY97" fmla="*/ 487310 h 4939827"/>
              <a:gd name="connsiteX98" fmla="*/ 1568079 w 12192000"/>
              <a:gd name="connsiteY98" fmla="*/ 462531 h 4939827"/>
              <a:gd name="connsiteX99" fmla="*/ 1622516 w 12192000"/>
              <a:gd name="connsiteY99" fmla="*/ 466058 h 4939827"/>
              <a:gd name="connsiteX100" fmla="*/ 1655457 w 12192000"/>
              <a:gd name="connsiteY100" fmla="*/ 465359 h 4939827"/>
              <a:gd name="connsiteX101" fmla="*/ 1717454 w 12192000"/>
              <a:gd name="connsiteY101" fmla="*/ 417203 h 4939827"/>
              <a:gd name="connsiteX102" fmla="*/ 1913794 w 12192000"/>
              <a:gd name="connsiteY102" fmla="*/ 365255 h 4939827"/>
              <a:gd name="connsiteX103" fmla="*/ 2129762 w 12192000"/>
              <a:gd name="connsiteY103" fmla="*/ 367832 h 4939827"/>
              <a:gd name="connsiteX104" fmla="*/ 2376970 w 12192000"/>
              <a:gd name="connsiteY104" fmla="*/ 350129 h 4939827"/>
              <a:gd name="connsiteX105" fmla="*/ 2480155 w 12192000"/>
              <a:gd name="connsiteY105" fmla="*/ 359227 h 4939827"/>
              <a:gd name="connsiteX106" fmla="*/ 2586782 w 12192000"/>
              <a:gd name="connsiteY106" fmla="*/ 339352 h 4939827"/>
              <a:gd name="connsiteX107" fmla="*/ 2679617 w 12192000"/>
              <a:gd name="connsiteY107" fmla="*/ 305383 h 4939827"/>
              <a:gd name="connsiteX108" fmla="*/ 2788947 w 12192000"/>
              <a:gd name="connsiteY108" fmla="*/ 250375 h 4939827"/>
              <a:gd name="connsiteX109" fmla="*/ 2965530 w 12192000"/>
              <a:gd name="connsiteY109" fmla="*/ 245958 h 4939827"/>
              <a:gd name="connsiteX110" fmla="*/ 3103677 w 12192000"/>
              <a:gd name="connsiteY110" fmla="*/ 209527 h 4939827"/>
              <a:gd name="connsiteX111" fmla="*/ 3126759 w 12192000"/>
              <a:gd name="connsiteY111" fmla="*/ 211226 h 4939827"/>
              <a:gd name="connsiteX112" fmla="*/ 3164020 w 12192000"/>
              <a:gd name="connsiteY112" fmla="*/ 212779 h 4939827"/>
              <a:gd name="connsiteX113" fmla="*/ 3285019 w 12192000"/>
              <a:gd name="connsiteY113" fmla="*/ 220535 h 4939827"/>
              <a:gd name="connsiteX114" fmla="*/ 3365154 w 12192000"/>
              <a:gd name="connsiteY114" fmla="*/ 226416 h 4939827"/>
              <a:gd name="connsiteX115" fmla="*/ 3367507 w 12192000"/>
              <a:gd name="connsiteY115" fmla="*/ 225416 h 4939827"/>
              <a:gd name="connsiteX116" fmla="*/ 3387567 w 12192000"/>
              <a:gd name="connsiteY116" fmla="*/ 227103 h 4939827"/>
              <a:gd name="connsiteX117" fmla="*/ 3498001 w 12192000"/>
              <a:gd name="connsiteY117" fmla="*/ 231941 h 4939827"/>
              <a:gd name="connsiteX118" fmla="*/ 3561557 w 12192000"/>
              <a:gd name="connsiteY118" fmla="*/ 228095 h 4939827"/>
              <a:gd name="connsiteX119" fmla="*/ 3611920 w 12192000"/>
              <a:gd name="connsiteY119" fmla="*/ 218094 h 4939827"/>
              <a:gd name="connsiteX120" fmla="*/ 3620528 w 12192000"/>
              <a:gd name="connsiteY120" fmla="*/ 218788 h 4939827"/>
              <a:gd name="connsiteX121" fmla="*/ 3620766 w 12192000"/>
              <a:gd name="connsiteY121" fmla="*/ 218511 h 4939827"/>
              <a:gd name="connsiteX122" fmla="*/ 3629977 w 12192000"/>
              <a:gd name="connsiteY122" fmla="*/ 218664 h 4939827"/>
              <a:gd name="connsiteX123" fmla="*/ 3636217 w 12192000"/>
              <a:gd name="connsiteY123" fmla="*/ 220048 h 4939827"/>
              <a:gd name="connsiteX124" fmla="*/ 3709484 w 12192000"/>
              <a:gd name="connsiteY124" fmla="*/ 186927 h 4939827"/>
              <a:gd name="connsiteX125" fmla="*/ 3761342 w 12192000"/>
              <a:gd name="connsiteY125" fmla="*/ 177474 h 4939827"/>
              <a:gd name="connsiteX126" fmla="*/ 3799748 w 12192000"/>
              <a:gd name="connsiteY126" fmla="*/ 167154 h 4939827"/>
              <a:gd name="connsiteX127" fmla="*/ 3922756 w 12192000"/>
              <a:gd name="connsiteY127" fmla="*/ 194044 h 4939827"/>
              <a:gd name="connsiteX128" fmla="*/ 4028476 w 12192000"/>
              <a:gd name="connsiteY128" fmla="*/ 223679 h 4939827"/>
              <a:gd name="connsiteX129" fmla="*/ 4191582 w 12192000"/>
              <a:gd name="connsiteY129" fmla="*/ 238952 h 4939827"/>
              <a:gd name="connsiteX130" fmla="*/ 4251024 w 12192000"/>
              <a:gd name="connsiteY130" fmla="*/ 240874 h 4939827"/>
              <a:gd name="connsiteX131" fmla="*/ 4355275 w 12192000"/>
              <a:gd name="connsiteY131" fmla="*/ 260205 h 4939827"/>
              <a:gd name="connsiteX132" fmla="*/ 4423807 w 12192000"/>
              <a:gd name="connsiteY132" fmla="*/ 270366 h 4939827"/>
              <a:gd name="connsiteX133" fmla="*/ 4558432 w 12192000"/>
              <a:gd name="connsiteY133" fmla="*/ 269194 h 4939827"/>
              <a:gd name="connsiteX134" fmla="*/ 4635061 w 12192000"/>
              <a:gd name="connsiteY134" fmla="*/ 280682 h 4939827"/>
              <a:gd name="connsiteX135" fmla="*/ 4807427 w 12192000"/>
              <a:gd name="connsiteY135" fmla="*/ 276835 h 4939827"/>
              <a:gd name="connsiteX136" fmla="*/ 5028933 w 12192000"/>
              <a:gd name="connsiteY136" fmla="*/ 183887 h 4939827"/>
              <a:gd name="connsiteX137" fmla="*/ 5093642 w 12192000"/>
              <a:gd name="connsiteY137" fmla="*/ 177214 h 4939827"/>
              <a:gd name="connsiteX138" fmla="*/ 5102642 w 12192000"/>
              <a:gd name="connsiteY138" fmla="*/ 186816 h 4939827"/>
              <a:gd name="connsiteX139" fmla="*/ 5193590 w 12192000"/>
              <a:gd name="connsiteY139" fmla="*/ 156458 h 4939827"/>
              <a:gd name="connsiteX140" fmla="*/ 5323922 w 12192000"/>
              <a:gd name="connsiteY140" fmla="*/ 146332 h 4939827"/>
              <a:gd name="connsiteX141" fmla="*/ 5421860 w 12192000"/>
              <a:gd name="connsiteY141" fmla="*/ 167298 h 4939827"/>
              <a:gd name="connsiteX142" fmla="*/ 5476948 w 12192000"/>
              <a:gd name="connsiteY142" fmla="*/ 173249 h 4939827"/>
              <a:gd name="connsiteX143" fmla="*/ 5516842 w 12192000"/>
              <a:gd name="connsiteY143" fmla="*/ 184018 h 4939827"/>
              <a:gd name="connsiteX144" fmla="*/ 5619415 w 12192000"/>
              <a:gd name="connsiteY144" fmla="*/ 176781 h 4939827"/>
              <a:gd name="connsiteX145" fmla="*/ 5789867 w 12192000"/>
              <a:gd name="connsiteY145" fmla="*/ 150304 h 4939827"/>
              <a:gd name="connsiteX146" fmla="*/ 5825953 w 12192000"/>
              <a:gd name="connsiteY146" fmla="*/ 147907 h 4939827"/>
              <a:gd name="connsiteX147" fmla="*/ 5856168 w 12192000"/>
              <a:gd name="connsiteY147" fmla="*/ 158719 h 4939827"/>
              <a:gd name="connsiteX148" fmla="*/ 5862476 w 12192000"/>
              <a:gd name="connsiteY148" fmla="*/ 172447 h 4939827"/>
              <a:gd name="connsiteX149" fmla="*/ 5882195 w 12192000"/>
              <a:gd name="connsiteY149" fmla="*/ 173195 h 4939827"/>
              <a:gd name="connsiteX150" fmla="*/ 5952585 w 12192000"/>
              <a:gd name="connsiteY150" fmla="*/ 161012 h 4939827"/>
              <a:gd name="connsiteX151" fmla="*/ 6001964 w 12192000"/>
              <a:gd name="connsiteY151" fmla="*/ 154786 h 4939827"/>
              <a:gd name="connsiteX152" fmla="*/ 6184207 w 12192000"/>
              <a:gd name="connsiteY152" fmla="*/ 132658 h 4939827"/>
              <a:gd name="connsiteX153" fmla="*/ 6415830 w 12192000"/>
              <a:gd name="connsiteY153" fmla="*/ 136006 h 4939827"/>
              <a:gd name="connsiteX154" fmla="*/ 6756965 w 12192000"/>
              <a:gd name="connsiteY154" fmla="*/ 57636 h 4939827"/>
              <a:gd name="connsiteX155" fmla="*/ 6819400 w 12192000"/>
              <a:gd name="connsiteY155" fmla="*/ 30742 h 4939827"/>
              <a:gd name="connsiteX156" fmla="*/ 6986370 w 12192000"/>
              <a:gd name="connsiteY156" fmla="*/ 12659 h 4939827"/>
              <a:gd name="connsiteX157" fmla="*/ 6989536 w 12192000"/>
              <a:gd name="connsiteY157" fmla="*/ 14528 h 4939827"/>
              <a:gd name="connsiteX158" fmla="*/ 7015933 w 12192000"/>
              <a:gd name="connsiteY158" fmla="*/ 9653 h 4939827"/>
              <a:gd name="connsiteX159" fmla="*/ 7020592 w 12192000"/>
              <a:gd name="connsiteY159" fmla="*/ 1651 h 4939827"/>
              <a:gd name="connsiteX160" fmla="*/ 7025905 w 12192000"/>
              <a:gd name="connsiteY160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33396 w 12192000"/>
              <a:gd name="connsiteY50" fmla="*/ 274803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586687 w 12192000"/>
              <a:gd name="connsiteY30" fmla="*/ 264089 h 4939827"/>
              <a:gd name="connsiteX31" fmla="*/ 8672650 w 12192000"/>
              <a:gd name="connsiteY31" fmla="*/ 254821 h 4939827"/>
              <a:gd name="connsiteX32" fmla="*/ 8785543 w 12192000"/>
              <a:gd name="connsiteY32" fmla="*/ 263406 h 4939827"/>
              <a:gd name="connsiteX33" fmla="*/ 8830588 w 12192000"/>
              <a:gd name="connsiteY33" fmla="*/ 265483 h 4939827"/>
              <a:gd name="connsiteX34" fmla="*/ 8905142 w 12192000"/>
              <a:gd name="connsiteY34" fmla="*/ 264958 h 4939827"/>
              <a:gd name="connsiteX35" fmla="*/ 8968582 w 12192000"/>
              <a:gd name="connsiteY35" fmla="*/ 262728 h 4939827"/>
              <a:gd name="connsiteX36" fmla="*/ 8972994 w 12192000"/>
              <a:gd name="connsiteY36" fmla="*/ 263284 h 4939827"/>
              <a:gd name="connsiteX37" fmla="*/ 9004605 w 12192000"/>
              <a:gd name="connsiteY37" fmla="*/ 258041 h 4939827"/>
              <a:gd name="connsiteX38" fmla="*/ 9016165 w 12192000"/>
              <a:gd name="connsiteY38" fmla="*/ 261258 h 4939827"/>
              <a:gd name="connsiteX39" fmla="*/ 9043297 w 12192000"/>
              <a:gd name="connsiteY39" fmla="*/ 281547 h 4939827"/>
              <a:gd name="connsiteX40" fmla="*/ 9048315 w 12192000"/>
              <a:gd name="connsiteY40" fmla="*/ 279264 h 4939827"/>
              <a:gd name="connsiteX41" fmla="*/ 9054706 w 12192000"/>
              <a:gd name="connsiteY41" fmla="*/ 278538 h 4939827"/>
              <a:gd name="connsiteX42" fmla="*/ 9070919 w 12192000"/>
              <a:gd name="connsiteY42" fmla="*/ 281810 h 4939827"/>
              <a:gd name="connsiteX43" fmla="*/ 9076813 w 12192000"/>
              <a:gd name="connsiteY43" fmla="*/ 283909 h 4939827"/>
              <a:gd name="connsiteX44" fmla="*/ 9085871 w 12192000"/>
              <a:gd name="connsiteY44" fmla="*/ 285133 h 4939827"/>
              <a:gd name="connsiteX45" fmla="*/ 9086159 w 12192000"/>
              <a:gd name="connsiteY45" fmla="*/ 284887 h 4939827"/>
              <a:gd name="connsiteX46" fmla="*/ 9134606 w 12192000"/>
              <a:gd name="connsiteY46" fmla="*/ 288168 h 4939827"/>
              <a:gd name="connsiteX47" fmla="*/ 9195590 w 12192000"/>
              <a:gd name="connsiteY47" fmla="*/ 279568 h 4939827"/>
              <a:gd name="connsiteX48" fmla="*/ 9219336 w 12192000"/>
              <a:gd name="connsiteY48" fmla="*/ 278133 h 4939827"/>
              <a:gd name="connsiteX49" fmla="*/ 9232362 w 12192000"/>
              <a:gd name="connsiteY49" fmla="*/ 275894 h 4939827"/>
              <a:gd name="connsiteX50" fmla="*/ 9283638 w 12192000"/>
              <a:gd name="connsiteY50" fmla="*/ 299924 h 4939827"/>
              <a:gd name="connsiteX51" fmla="*/ 9371484 w 12192000"/>
              <a:gd name="connsiteY51" fmla="*/ 329634 h 4939827"/>
              <a:gd name="connsiteX52" fmla="*/ 9404829 w 12192000"/>
              <a:gd name="connsiteY52" fmla="*/ 339038 h 4939827"/>
              <a:gd name="connsiteX53" fmla="*/ 9427021 w 12192000"/>
              <a:gd name="connsiteY53" fmla="*/ 358784 h 4939827"/>
              <a:gd name="connsiteX54" fmla="*/ 9670844 w 12192000"/>
              <a:gd name="connsiteY54" fmla="*/ 405128 h 4939827"/>
              <a:gd name="connsiteX55" fmla="*/ 9816083 w 12192000"/>
              <a:gd name="connsiteY55" fmla="*/ 416573 h 4939827"/>
              <a:gd name="connsiteX56" fmla="*/ 9936741 w 12192000"/>
              <a:gd name="connsiteY56" fmla="*/ 437044 h 4939827"/>
              <a:gd name="connsiteX57" fmla="*/ 10050093 w 12192000"/>
              <a:gd name="connsiteY57" fmla="*/ 443783 h 4939827"/>
              <a:gd name="connsiteX58" fmla="*/ 10130090 w 12192000"/>
              <a:gd name="connsiteY58" fmla="*/ 459520 h 4939827"/>
              <a:gd name="connsiteX59" fmla="*/ 10173456 w 12192000"/>
              <a:gd name="connsiteY59" fmla="*/ 457749 h 4939827"/>
              <a:gd name="connsiteX60" fmla="*/ 10218232 w 12192000"/>
              <a:gd name="connsiteY60" fmla="*/ 459820 h 4939827"/>
              <a:gd name="connsiteX61" fmla="*/ 10354176 w 12192000"/>
              <a:gd name="connsiteY61" fmla="*/ 471377 h 4939827"/>
              <a:gd name="connsiteX62" fmla="*/ 10430681 w 12192000"/>
              <a:gd name="connsiteY62" fmla="*/ 481226 h 4939827"/>
              <a:gd name="connsiteX63" fmla="*/ 10478169 w 12192000"/>
              <a:gd name="connsiteY63" fmla="*/ 481774 h 4939827"/>
              <a:gd name="connsiteX64" fmla="*/ 10540907 w 12192000"/>
              <a:gd name="connsiteY64" fmla="*/ 485607 h 4939827"/>
              <a:gd name="connsiteX65" fmla="*/ 10614941 w 12192000"/>
              <a:gd name="connsiteY65" fmla="*/ 487592 h 4939827"/>
              <a:gd name="connsiteX66" fmla="*/ 10674098 w 12192000"/>
              <a:gd name="connsiteY66" fmla="*/ 521656 h 4939827"/>
              <a:gd name="connsiteX67" fmla="*/ 10874834 w 12192000"/>
              <a:gd name="connsiteY67" fmla="*/ 574867 h 4939827"/>
              <a:gd name="connsiteX68" fmla="*/ 10944981 w 12192000"/>
              <a:gd name="connsiteY68" fmla="*/ 615042 h 4939827"/>
              <a:gd name="connsiteX69" fmla="*/ 11006376 w 12192000"/>
              <a:gd name="connsiteY69" fmla="*/ 645957 h 4939827"/>
              <a:gd name="connsiteX70" fmla="*/ 11076308 w 12192000"/>
              <a:gd name="connsiteY70" fmla="*/ 675698 h 4939827"/>
              <a:gd name="connsiteX71" fmla="*/ 11148789 w 12192000"/>
              <a:gd name="connsiteY71" fmla="*/ 685041 h 4939827"/>
              <a:gd name="connsiteX72" fmla="*/ 11249129 w 12192000"/>
              <a:gd name="connsiteY72" fmla="*/ 684218 h 4939827"/>
              <a:gd name="connsiteX73" fmla="*/ 11299915 w 12192000"/>
              <a:gd name="connsiteY73" fmla="*/ 692177 h 4939827"/>
              <a:gd name="connsiteX74" fmla="*/ 11386973 w 12192000"/>
              <a:gd name="connsiteY74" fmla="*/ 708209 h 4939827"/>
              <a:gd name="connsiteX75" fmla="*/ 11500105 w 12192000"/>
              <a:gd name="connsiteY75" fmla="*/ 735014 h 4939827"/>
              <a:gd name="connsiteX76" fmla="*/ 11621735 w 12192000"/>
              <a:gd name="connsiteY76" fmla="*/ 789584 h 4939827"/>
              <a:gd name="connsiteX77" fmla="*/ 11691200 w 12192000"/>
              <a:gd name="connsiteY77" fmla="*/ 867902 h 4939827"/>
              <a:gd name="connsiteX78" fmla="*/ 11819427 w 12192000"/>
              <a:gd name="connsiteY78" fmla="*/ 911634 h 4939827"/>
              <a:gd name="connsiteX79" fmla="*/ 11969720 w 12192000"/>
              <a:gd name="connsiteY79" fmla="*/ 964737 h 4939827"/>
              <a:gd name="connsiteX80" fmla="*/ 12055766 w 12192000"/>
              <a:gd name="connsiteY80" fmla="*/ 991268 h 4939827"/>
              <a:gd name="connsiteX81" fmla="*/ 12171539 w 12192000"/>
              <a:gd name="connsiteY81" fmla="*/ 995427 h 4939827"/>
              <a:gd name="connsiteX82" fmla="*/ 12187831 w 12192000"/>
              <a:gd name="connsiteY82" fmla="*/ 996580 h 4939827"/>
              <a:gd name="connsiteX83" fmla="*/ 12192000 w 12192000"/>
              <a:gd name="connsiteY83" fmla="*/ 996726 h 4939827"/>
              <a:gd name="connsiteX84" fmla="*/ 12192000 w 12192000"/>
              <a:gd name="connsiteY84" fmla="*/ 4939827 h 4939827"/>
              <a:gd name="connsiteX85" fmla="*/ 0 w 12192000"/>
              <a:gd name="connsiteY85" fmla="*/ 4939827 h 4939827"/>
              <a:gd name="connsiteX86" fmla="*/ 0 w 12192000"/>
              <a:gd name="connsiteY86" fmla="*/ 512043 h 4939827"/>
              <a:gd name="connsiteX87" fmla="*/ 7381 w 12192000"/>
              <a:gd name="connsiteY87" fmla="*/ 512580 h 4939827"/>
              <a:gd name="connsiteX88" fmla="*/ 100029 w 12192000"/>
              <a:gd name="connsiteY88" fmla="*/ 504758 h 4939827"/>
              <a:gd name="connsiteX89" fmla="*/ 155244 w 12192000"/>
              <a:gd name="connsiteY89" fmla="*/ 525130 h 4939827"/>
              <a:gd name="connsiteX90" fmla="*/ 254366 w 12192000"/>
              <a:gd name="connsiteY90" fmla="*/ 534449 h 4939827"/>
              <a:gd name="connsiteX91" fmla="*/ 447292 w 12192000"/>
              <a:gd name="connsiteY91" fmla="*/ 542725 h 4939827"/>
              <a:gd name="connsiteX92" fmla="*/ 628105 w 12192000"/>
              <a:gd name="connsiteY92" fmla="*/ 547853 h 4939827"/>
              <a:gd name="connsiteX93" fmla="*/ 783146 w 12192000"/>
              <a:gd name="connsiteY93" fmla="*/ 591799 h 4939827"/>
              <a:gd name="connsiteX94" fmla="*/ 1043676 w 12192000"/>
              <a:gd name="connsiteY94" fmla="*/ 591887 h 4939827"/>
              <a:gd name="connsiteX95" fmla="*/ 1281816 w 12192000"/>
              <a:gd name="connsiteY95" fmla="*/ 520946 h 4939827"/>
              <a:gd name="connsiteX96" fmla="*/ 1486347 w 12192000"/>
              <a:gd name="connsiteY96" fmla="*/ 487310 h 4939827"/>
              <a:gd name="connsiteX97" fmla="*/ 1568079 w 12192000"/>
              <a:gd name="connsiteY97" fmla="*/ 462531 h 4939827"/>
              <a:gd name="connsiteX98" fmla="*/ 1622516 w 12192000"/>
              <a:gd name="connsiteY98" fmla="*/ 466058 h 4939827"/>
              <a:gd name="connsiteX99" fmla="*/ 1655457 w 12192000"/>
              <a:gd name="connsiteY99" fmla="*/ 465359 h 4939827"/>
              <a:gd name="connsiteX100" fmla="*/ 1717454 w 12192000"/>
              <a:gd name="connsiteY100" fmla="*/ 417203 h 4939827"/>
              <a:gd name="connsiteX101" fmla="*/ 1913794 w 12192000"/>
              <a:gd name="connsiteY101" fmla="*/ 365255 h 4939827"/>
              <a:gd name="connsiteX102" fmla="*/ 2129762 w 12192000"/>
              <a:gd name="connsiteY102" fmla="*/ 367832 h 4939827"/>
              <a:gd name="connsiteX103" fmla="*/ 2376970 w 12192000"/>
              <a:gd name="connsiteY103" fmla="*/ 350129 h 4939827"/>
              <a:gd name="connsiteX104" fmla="*/ 2480155 w 12192000"/>
              <a:gd name="connsiteY104" fmla="*/ 359227 h 4939827"/>
              <a:gd name="connsiteX105" fmla="*/ 2586782 w 12192000"/>
              <a:gd name="connsiteY105" fmla="*/ 339352 h 4939827"/>
              <a:gd name="connsiteX106" fmla="*/ 2679617 w 12192000"/>
              <a:gd name="connsiteY106" fmla="*/ 305383 h 4939827"/>
              <a:gd name="connsiteX107" fmla="*/ 2788947 w 12192000"/>
              <a:gd name="connsiteY107" fmla="*/ 250375 h 4939827"/>
              <a:gd name="connsiteX108" fmla="*/ 2965530 w 12192000"/>
              <a:gd name="connsiteY108" fmla="*/ 245958 h 4939827"/>
              <a:gd name="connsiteX109" fmla="*/ 3103677 w 12192000"/>
              <a:gd name="connsiteY109" fmla="*/ 209527 h 4939827"/>
              <a:gd name="connsiteX110" fmla="*/ 3126759 w 12192000"/>
              <a:gd name="connsiteY110" fmla="*/ 211226 h 4939827"/>
              <a:gd name="connsiteX111" fmla="*/ 3164020 w 12192000"/>
              <a:gd name="connsiteY111" fmla="*/ 212779 h 4939827"/>
              <a:gd name="connsiteX112" fmla="*/ 3285019 w 12192000"/>
              <a:gd name="connsiteY112" fmla="*/ 220535 h 4939827"/>
              <a:gd name="connsiteX113" fmla="*/ 3365154 w 12192000"/>
              <a:gd name="connsiteY113" fmla="*/ 226416 h 4939827"/>
              <a:gd name="connsiteX114" fmla="*/ 3367507 w 12192000"/>
              <a:gd name="connsiteY114" fmla="*/ 225416 h 4939827"/>
              <a:gd name="connsiteX115" fmla="*/ 3387567 w 12192000"/>
              <a:gd name="connsiteY115" fmla="*/ 227103 h 4939827"/>
              <a:gd name="connsiteX116" fmla="*/ 3498001 w 12192000"/>
              <a:gd name="connsiteY116" fmla="*/ 231941 h 4939827"/>
              <a:gd name="connsiteX117" fmla="*/ 3561557 w 12192000"/>
              <a:gd name="connsiteY117" fmla="*/ 228095 h 4939827"/>
              <a:gd name="connsiteX118" fmla="*/ 3611920 w 12192000"/>
              <a:gd name="connsiteY118" fmla="*/ 218094 h 4939827"/>
              <a:gd name="connsiteX119" fmla="*/ 3620528 w 12192000"/>
              <a:gd name="connsiteY119" fmla="*/ 218788 h 4939827"/>
              <a:gd name="connsiteX120" fmla="*/ 3620766 w 12192000"/>
              <a:gd name="connsiteY120" fmla="*/ 218511 h 4939827"/>
              <a:gd name="connsiteX121" fmla="*/ 3629977 w 12192000"/>
              <a:gd name="connsiteY121" fmla="*/ 218664 h 4939827"/>
              <a:gd name="connsiteX122" fmla="*/ 3636217 w 12192000"/>
              <a:gd name="connsiteY122" fmla="*/ 220048 h 4939827"/>
              <a:gd name="connsiteX123" fmla="*/ 3709484 w 12192000"/>
              <a:gd name="connsiteY123" fmla="*/ 186927 h 4939827"/>
              <a:gd name="connsiteX124" fmla="*/ 3761342 w 12192000"/>
              <a:gd name="connsiteY124" fmla="*/ 177474 h 4939827"/>
              <a:gd name="connsiteX125" fmla="*/ 3799748 w 12192000"/>
              <a:gd name="connsiteY125" fmla="*/ 167154 h 4939827"/>
              <a:gd name="connsiteX126" fmla="*/ 3922756 w 12192000"/>
              <a:gd name="connsiteY126" fmla="*/ 194044 h 4939827"/>
              <a:gd name="connsiteX127" fmla="*/ 4028476 w 12192000"/>
              <a:gd name="connsiteY127" fmla="*/ 223679 h 4939827"/>
              <a:gd name="connsiteX128" fmla="*/ 4191582 w 12192000"/>
              <a:gd name="connsiteY128" fmla="*/ 238952 h 4939827"/>
              <a:gd name="connsiteX129" fmla="*/ 4251024 w 12192000"/>
              <a:gd name="connsiteY129" fmla="*/ 240874 h 4939827"/>
              <a:gd name="connsiteX130" fmla="*/ 4355275 w 12192000"/>
              <a:gd name="connsiteY130" fmla="*/ 260205 h 4939827"/>
              <a:gd name="connsiteX131" fmla="*/ 4423807 w 12192000"/>
              <a:gd name="connsiteY131" fmla="*/ 270366 h 4939827"/>
              <a:gd name="connsiteX132" fmla="*/ 4558432 w 12192000"/>
              <a:gd name="connsiteY132" fmla="*/ 269194 h 4939827"/>
              <a:gd name="connsiteX133" fmla="*/ 4635061 w 12192000"/>
              <a:gd name="connsiteY133" fmla="*/ 280682 h 4939827"/>
              <a:gd name="connsiteX134" fmla="*/ 4807427 w 12192000"/>
              <a:gd name="connsiteY134" fmla="*/ 276835 h 4939827"/>
              <a:gd name="connsiteX135" fmla="*/ 5028933 w 12192000"/>
              <a:gd name="connsiteY135" fmla="*/ 183887 h 4939827"/>
              <a:gd name="connsiteX136" fmla="*/ 5093642 w 12192000"/>
              <a:gd name="connsiteY136" fmla="*/ 177214 h 4939827"/>
              <a:gd name="connsiteX137" fmla="*/ 5102642 w 12192000"/>
              <a:gd name="connsiteY137" fmla="*/ 186816 h 4939827"/>
              <a:gd name="connsiteX138" fmla="*/ 5193590 w 12192000"/>
              <a:gd name="connsiteY138" fmla="*/ 156458 h 4939827"/>
              <a:gd name="connsiteX139" fmla="*/ 5323922 w 12192000"/>
              <a:gd name="connsiteY139" fmla="*/ 146332 h 4939827"/>
              <a:gd name="connsiteX140" fmla="*/ 5421860 w 12192000"/>
              <a:gd name="connsiteY140" fmla="*/ 167298 h 4939827"/>
              <a:gd name="connsiteX141" fmla="*/ 5476948 w 12192000"/>
              <a:gd name="connsiteY141" fmla="*/ 173249 h 4939827"/>
              <a:gd name="connsiteX142" fmla="*/ 5516842 w 12192000"/>
              <a:gd name="connsiteY142" fmla="*/ 184018 h 4939827"/>
              <a:gd name="connsiteX143" fmla="*/ 5619415 w 12192000"/>
              <a:gd name="connsiteY143" fmla="*/ 176781 h 4939827"/>
              <a:gd name="connsiteX144" fmla="*/ 5789867 w 12192000"/>
              <a:gd name="connsiteY144" fmla="*/ 150304 h 4939827"/>
              <a:gd name="connsiteX145" fmla="*/ 5825953 w 12192000"/>
              <a:gd name="connsiteY145" fmla="*/ 147907 h 4939827"/>
              <a:gd name="connsiteX146" fmla="*/ 5856168 w 12192000"/>
              <a:gd name="connsiteY146" fmla="*/ 158719 h 4939827"/>
              <a:gd name="connsiteX147" fmla="*/ 5862476 w 12192000"/>
              <a:gd name="connsiteY147" fmla="*/ 172447 h 4939827"/>
              <a:gd name="connsiteX148" fmla="*/ 5882195 w 12192000"/>
              <a:gd name="connsiteY148" fmla="*/ 173195 h 4939827"/>
              <a:gd name="connsiteX149" fmla="*/ 5952585 w 12192000"/>
              <a:gd name="connsiteY149" fmla="*/ 161012 h 4939827"/>
              <a:gd name="connsiteX150" fmla="*/ 6001964 w 12192000"/>
              <a:gd name="connsiteY150" fmla="*/ 154786 h 4939827"/>
              <a:gd name="connsiteX151" fmla="*/ 6184207 w 12192000"/>
              <a:gd name="connsiteY151" fmla="*/ 132658 h 4939827"/>
              <a:gd name="connsiteX152" fmla="*/ 6415830 w 12192000"/>
              <a:gd name="connsiteY152" fmla="*/ 136006 h 4939827"/>
              <a:gd name="connsiteX153" fmla="*/ 6756965 w 12192000"/>
              <a:gd name="connsiteY153" fmla="*/ 57636 h 4939827"/>
              <a:gd name="connsiteX154" fmla="*/ 6819400 w 12192000"/>
              <a:gd name="connsiteY154" fmla="*/ 30742 h 4939827"/>
              <a:gd name="connsiteX155" fmla="*/ 6986370 w 12192000"/>
              <a:gd name="connsiteY155" fmla="*/ 12659 h 4939827"/>
              <a:gd name="connsiteX156" fmla="*/ 6989536 w 12192000"/>
              <a:gd name="connsiteY156" fmla="*/ 14528 h 4939827"/>
              <a:gd name="connsiteX157" fmla="*/ 7015933 w 12192000"/>
              <a:gd name="connsiteY157" fmla="*/ 9653 h 4939827"/>
              <a:gd name="connsiteX158" fmla="*/ 7020592 w 12192000"/>
              <a:gd name="connsiteY158" fmla="*/ 1651 h 4939827"/>
              <a:gd name="connsiteX159" fmla="*/ 7025905 w 12192000"/>
              <a:gd name="connsiteY159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581827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166439 w 12192000"/>
              <a:gd name="connsiteY19" fmla="*/ 252699 h 4939827"/>
              <a:gd name="connsiteX20" fmla="*/ 8281371 w 12192000"/>
              <a:gd name="connsiteY20" fmla="*/ 256875 h 4939827"/>
              <a:gd name="connsiteX21" fmla="*/ 8381609 w 12192000"/>
              <a:gd name="connsiteY21" fmla="*/ 240618 h 4939827"/>
              <a:gd name="connsiteX22" fmla="*/ 8406759 w 12192000"/>
              <a:gd name="connsiteY22" fmla="*/ 232517 h 4939827"/>
              <a:gd name="connsiteX23" fmla="*/ 8426506 w 12192000"/>
              <a:gd name="connsiteY23" fmla="*/ 241842 h 4939827"/>
              <a:gd name="connsiteX24" fmla="*/ 8427949 w 12192000"/>
              <a:gd name="connsiteY24" fmla="*/ 240981 h 4939827"/>
              <a:gd name="connsiteX25" fmla="*/ 8441468 w 12192000"/>
              <a:gd name="connsiteY25" fmla="*/ 241157 h 4939827"/>
              <a:gd name="connsiteX26" fmla="*/ 8565757 w 12192000"/>
              <a:gd name="connsiteY26" fmla="*/ 255317 h 4939827"/>
              <a:gd name="connsiteX27" fmla="*/ 8573171 w 12192000"/>
              <a:gd name="connsiteY27" fmla="*/ 258426 h 4939827"/>
              <a:gd name="connsiteX28" fmla="*/ 8573548 w 12192000"/>
              <a:gd name="connsiteY28" fmla="*/ 258241 h 4939827"/>
              <a:gd name="connsiteX29" fmla="*/ 8622021 w 12192000"/>
              <a:gd name="connsiteY29" fmla="*/ 261028 h 4939827"/>
              <a:gd name="connsiteX30" fmla="*/ 8672650 w 12192000"/>
              <a:gd name="connsiteY30" fmla="*/ 254821 h 4939827"/>
              <a:gd name="connsiteX31" fmla="*/ 8785543 w 12192000"/>
              <a:gd name="connsiteY31" fmla="*/ 263406 h 4939827"/>
              <a:gd name="connsiteX32" fmla="*/ 8830588 w 12192000"/>
              <a:gd name="connsiteY32" fmla="*/ 265483 h 4939827"/>
              <a:gd name="connsiteX33" fmla="*/ 8905142 w 12192000"/>
              <a:gd name="connsiteY33" fmla="*/ 264958 h 4939827"/>
              <a:gd name="connsiteX34" fmla="*/ 8968582 w 12192000"/>
              <a:gd name="connsiteY34" fmla="*/ 262728 h 4939827"/>
              <a:gd name="connsiteX35" fmla="*/ 8972994 w 12192000"/>
              <a:gd name="connsiteY35" fmla="*/ 263284 h 4939827"/>
              <a:gd name="connsiteX36" fmla="*/ 9004605 w 12192000"/>
              <a:gd name="connsiteY36" fmla="*/ 258041 h 4939827"/>
              <a:gd name="connsiteX37" fmla="*/ 9016165 w 12192000"/>
              <a:gd name="connsiteY37" fmla="*/ 261258 h 4939827"/>
              <a:gd name="connsiteX38" fmla="*/ 9043297 w 12192000"/>
              <a:gd name="connsiteY38" fmla="*/ 281547 h 4939827"/>
              <a:gd name="connsiteX39" fmla="*/ 9048315 w 12192000"/>
              <a:gd name="connsiteY39" fmla="*/ 279264 h 4939827"/>
              <a:gd name="connsiteX40" fmla="*/ 9054706 w 12192000"/>
              <a:gd name="connsiteY40" fmla="*/ 278538 h 4939827"/>
              <a:gd name="connsiteX41" fmla="*/ 9070919 w 12192000"/>
              <a:gd name="connsiteY41" fmla="*/ 281810 h 4939827"/>
              <a:gd name="connsiteX42" fmla="*/ 9076813 w 12192000"/>
              <a:gd name="connsiteY42" fmla="*/ 283909 h 4939827"/>
              <a:gd name="connsiteX43" fmla="*/ 9085871 w 12192000"/>
              <a:gd name="connsiteY43" fmla="*/ 285133 h 4939827"/>
              <a:gd name="connsiteX44" fmla="*/ 9086159 w 12192000"/>
              <a:gd name="connsiteY44" fmla="*/ 284887 h 4939827"/>
              <a:gd name="connsiteX45" fmla="*/ 9134606 w 12192000"/>
              <a:gd name="connsiteY45" fmla="*/ 288168 h 4939827"/>
              <a:gd name="connsiteX46" fmla="*/ 9195590 w 12192000"/>
              <a:gd name="connsiteY46" fmla="*/ 279568 h 4939827"/>
              <a:gd name="connsiteX47" fmla="*/ 9219336 w 12192000"/>
              <a:gd name="connsiteY47" fmla="*/ 278133 h 4939827"/>
              <a:gd name="connsiteX48" fmla="*/ 9232362 w 12192000"/>
              <a:gd name="connsiteY48" fmla="*/ 275894 h 4939827"/>
              <a:gd name="connsiteX49" fmla="*/ 9283638 w 12192000"/>
              <a:gd name="connsiteY49" fmla="*/ 299924 h 4939827"/>
              <a:gd name="connsiteX50" fmla="*/ 9371484 w 12192000"/>
              <a:gd name="connsiteY50" fmla="*/ 329634 h 4939827"/>
              <a:gd name="connsiteX51" fmla="*/ 9404829 w 12192000"/>
              <a:gd name="connsiteY51" fmla="*/ 339038 h 4939827"/>
              <a:gd name="connsiteX52" fmla="*/ 9427021 w 12192000"/>
              <a:gd name="connsiteY52" fmla="*/ 358784 h 4939827"/>
              <a:gd name="connsiteX53" fmla="*/ 9670844 w 12192000"/>
              <a:gd name="connsiteY53" fmla="*/ 405128 h 4939827"/>
              <a:gd name="connsiteX54" fmla="*/ 9816083 w 12192000"/>
              <a:gd name="connsiteY54" fmla="*/ 416573 h 4939827"/>
              <a:gd name="connsiteX55" fmla="*/ 9936741 w 12192000"/>
              <a:gd name="connsiteY55" fmla="*/ 437044 h 4939827"/>
              <a:gd name="connsiteX56" fmla="*/ 10050093 w 12192000"/>
              <a:gd name="connsiteY56" fmla="*/ 443783 h 4939827"/>
              <a:gd name="connsiteX57" fmla="*/ 10130090 w 12192000"/>
              <a:gd name="connsiteY57" fmla="*/ 459520 h 4939827"/>
              <a:gd name="connsiteX58" fmla="*/ 10173456 w 12192000"/>
              <a:gd name="connsiteY58" fmla="*/ 457749 h 4939827"/>
              <a:gd name="connsiteX59" fmla="*/ 10218232 w 12192000"/>
              <a:gd name="connsiteY59" fmla="*/ 459820 h 4939827"/>
              <a:gd name="connsiteX60" fmla="*/ 10354176 w 12192000"/>
              <a:gd name="connsiteY60" fmla="*/ 471377 h 4939827"/>
              <a:gd name="connsiteX61" fmla="*/ 10430681 w 12192000"/>
              <a:gd name="connsiteY61" fmla="*/ 481226 h 4939827"/>
              <a:gd name="connsiteX62" fmla="*/ 10478169 w 12192000"/>
              <a:gd name="connsiteY62" fmla="*/ 481774 h 4939827"/>
              <a:gd name="connsiteX63" fmla="*/ 10540907 w 12192000"/>
              <a:gd name="connsiteY63" fmla="*/ 485607 h 4939827"/>
              <a:gd name="connsiteX64" fmla="*/ 10614941 w 12192000"/>
              <a:gd name="connsiteY64" fmla="*/ 487592 h 4939827"/>
              <a:gd name="connsiteX65" fmla="*/ 10674098 w 12192000"/>
              <a:gd name="connsiteY65" fmla="*/ 521656 h 4939827"/>
              <a:gd name="connsiteX66" fmla="*/ 10874834 w 12192000"/>
              <a:gd name="connsiteY66" fmla="*/ 574867 h 4939827"/>
              <a:gd name="connsiteX67" fmla="*/ 10944981 w 12192000"/>
              <a:gd name="connsiteY67" fmla="*/ 615042 h 4939827"/>
              <a:gd name="connsiteX68" fmla="*/ 11006376 w 12192000"/>
              <a:gd name="connsiteY68" fmla="*/ 645957 h 4939827"/>
              <a:gd name="connsiteX69" fmla="*/ 11076308 w 12192000"/>
              <a:gd name="connsiteY69" fmla="*/ 675698 h 4939827"/>
              <a:gd name="connsiteX70" fmla="*/ 11148789 w 12192000"/>
              <a:gd name="connsiteY70" fmla="*/ 685041 h 4939827"/>
              <a:gd name="connsiteX71" fmla="*/ 11249129 w 12192000"/>
              <a:gd name="connsiteY71" fmla="*/ 684218 h 4939827"/>
              <a:gd name="connsiteX72" fmla="*/ 11299915 w 12192000"/>
              <a:gd name="connsiteY72" fmla="*/ 692177 h 4939827"/>
              <a:gd name="connsiteX73" fmla="*/ 11386973 w 12192000"/>
              <a:gd name="connsiteY73" fmla="*/ 708209 h 4939827"/>
              <a:gd name="connsiteX74" fmla="*/ 11500105 w 12192000"/>
              <a:gd name="connsiteY74" fmla="*/ 735014 h 4939827"/>
              <a:gd name="connsiteX75" fmla="*/ 11621735 w 12192000"/>
              <a:gd name="connsiteY75" fmla="*/ 789584 h 4939827"/>
              <a:gd name="connsiteX76" fmla="*/ 11691200 w 12192000"/>
              <a:gd name="connsiteY76" fmla="*/ 867902 h 4939827"/>
              <a:gd name="connsiteX77" fmla="*/ 11819427 w 12192000"/>
              <a:gd name="connsiteY77" fmla="*/ 911634 h 4939827"/>
              <a:gd name="connsiteX78" fmla="*/ 11969720 w 12192000"/>
              <a:gd name="connsiteY78" fmla="*/ 964737 h 4939827"/>
              <a:gd name="connsiteX79" fmla="*/ 12055766 w 12192000"/>
              <a:gd name="connsiteY79" fmla="*/ 991268 h 4939827"/>
              <a:gd name="connsiteX80" fmla="*/ 12171539 w 12192000"/>
              <a:gd name="connsiteY80" fmla="*/ 995427 h 4939827"/>
              <a:gd name="connsiteX81" fmla="*/ 12187831 w 12192000"/>
              <a:gd name="connsiteY81" fmla="*/ 996580 h 4939827"/>
              <a:gd name="connsiteX82" fmla="*/ 12192000 w 12192000"/>
              <a:gd name="connsiteY82" fmla="*/ 996726 h 4939827"/>
              <a:gd name="connsiteX83" fmla="*/ 12192000 w 12192000"/>
              <a:gd name="connsiteY83" fmla="*/ 4939827 h 4939827"/>
              <a:gd name="connsiteX84" fmla="*/ 0 w 12192000"/>
              <a:gd name="connsiteY84" fmla="*/ 4939827 h 4939827"/>
              <a:gd name="connsiteX85" fmla="*/ 0 w 12192000"/>
              <a:gd name="connsiteY85" fmla="*/ 512043 h 4939827"/>
              <a:gd name="connsiteX86" fmla="*/ 7381 w 12192000"/>
              <a:gd name="connsiteY86" fmla="*/ 512580 h 4939827"/>
              <a:gd name="connsiteX87" fmla="*/ 100029 w 12192000"/>
              <a:gd name="connsiteY87" fmla="*/ 504758 h 4939827"/>
              <a:gd name="connsiteX88" fmla="*/ 155244 w 12192000"/>
              <a:gd name="connsiteY88" fmla="*/ 525130 h 4939827"/>
              <a:gd name="connsiteX89" fmla="*/ 254366 w 12192000"/>
              <a:gd name="connsiteY89" fmla="*/ 534449 h 4939827"/>
              <a:gd name="connsiteX90" fmla="*/ 447292 w 12192000"/>
              <a:gd name="connsiteY90" fmla="*/ 542725 h 4939827"/>
              <a:gd name="connsiteX91" fmla="*/ 628105 w 12192000"/>
              <a:gd name="connsiteY91" fmla="*/ 547853 h 4939827"/>
              <a:gd name="connsiteX92" fmla="*/ 783146 w 12192000"/>
              <a:gd name="connsiteY92" fmla="*/ 591799 h 4939827"/>
              <a:gd name="connsiteX93" fmla="*/ 1043676 w 12192000"/>
              <a:gd name="connsiteY93" fmla="*/ 591887 h 4939827"/>
              <a:gd name="connsiteX94" fmla="*/ 1281816 w 12192000"/>
              <a:gd name="connsiteY94" fmla="*/ 520946 h 4939827"/>
              <a:gd name="connsiteX95" fmla="*/ 1486347 w 12192000"/>
              <a:gd name="connsiteY95" fmla="*/ 487310 h 4939827"/>
              <a:gd name="connsiteX96" fmla="*/ 1568079 w 12192000"/>
              <a:gd name="connsiteY96" fmla="*/ 462531 h 4939827"/>
              <a:gd name="connsiteX97" fmla="*/ 1622516 w 12192000"/>
              <a:gd name="connsiteY97" fmla="*/ 466058 h 4939827"/>
              <a:gd name="connsiteX98" fmla="*/ 1655457 w 12192000"/>
              <a:gd name="connsiteY98" fmla="*/ 465359 h 4939827"/>
              <a:gd name="connsiteX99" fmla="*/ 1717454 w 12192000"/>
              <a:gd name="connsiteY99" fmla="*/ 417203 h 4939827"/>
              <a:gd name="connsiteX100" fmla="*/ 1913794 w 12192000"/>
              <a:gd name="connsiteY100" fmla="*/ 365255 h 4939827"/>
              <a:gd name="connsiteX101" fmla="*/ 2129762 w 12192000"/>
              <a:gd name="connsiteY101" fmla="*/ 367832 h 4939827"/>
              <a:gd name="connsiteX102" fmla="*/ 2376970 w 12192000"/>
              <a:gd name="connsiteY102" fmla="*/ 350129 h 4939827"/>
              <a:gd name="connsiteX103" fmla="*/ 2480155 w 12192000"/>
              <a:gd name="connsiteY103" fmla="*/ 359227 h 4939827"/>
              <a:gd name="connsiteX104" fmla="*/ 2586782 w 12192000"/>
              <a:gd name="connsiteY104" fmla="*/ 339352 h 4939827"/>
              <a:gd name="connsiteX105" fmla="*/ 2679617 w 12192000"/>
              <a:gd name="connsiteY105" fmla="*/ 305383 h 4939827"/>
              <a:gd name="connsiteX106" fmla="*/ 2788947 w 12192000"/>
              <a:gd name="connsiteY106" fmla="*/ 250375 h 4939827"/>
              <a:gd name="connsiteX107" fmla="*/ 2965530 w 12192000"/>
              <a:gd name="connsiteY107" fmla="*/ 245958 h 4939827"/>
              <a:gd name="connsiteX108" fmla="*/ 3103677 w 12192000"/>
              <a:gd name="connsiteY108" fmla="*/ 209527 h 4939827"/>
              <a:gd name="connsiteX109" fmla="*/ 3126759 w 12192000"/>
              <a:gd name="connsiteY109" fmla="*/ 211226 h 4939827"/>
              <a:gd name="connsiteX110" fmla="*/ 3164020 w 12192000"/>
              <a:gd name="connsiteY110" fmla="*/ 212779 h 4939827"/>
              <a:gd name="connsiteX111" fmla="*/ 3285019 w 12192000"/>
              <a:gd name="connsiteY111" fmla="*/ 220535 h 4939827"/>
              <a:gd name="connsiteX112" fmla="*/ 3365154 w 12192000"/>
              <a:gd name="connsiteY112" fmla="*/ 226416 h 4939827"/>
              <a:gd name="connsiteX113" fmla="*/ 3367507 w 12192000"/>
              <a:gd name="connsiteY113" fmla="*/ 225416 h 4939827"/>
              <a:gd name="connsiteX114" fmla="*/ 3387567 w 12192000"/>
              <a:gd name="connsiteY114" fmla="*/ 227103 h 4939827"/>
              <a:gd name="connsiteX115" fmla="*/ 3498001 w 12192000"/>
              <a:gd name="connsiteY115" fmla="*/ 231941 h 4939827"/>
              <a:gd name="connsiteX116" fmla="*/ 3561557 w 12192000"/>
              <a:gd name="connsiteY116" fmla="*/ 228095 h 4939827"/>
              <a:gd name="connsiteX117" fmla="*/ 3611920 w 12192000"/>
              <a:gd name="connsiteY117" fmla="*/ 218094 h 4939827"/>
              <a:gd name="connsiteX118" fmla="*/ 3620528 w 12192000"/>
              <a:gd name="connsiteY118" fmla="*/ 218788 h 4939827"/>
              <a:gd name="connsiteX119" fmla="*/ 3620766 w 12192000"/>
              <a:gd name="connsiteY119" fmla="*/ 218511 h 4939827"/>
              <a:gd name="connsiteX120" fmla="*/ 3629977 w 12192000"/>
              <a:gd name="connsiteY120" fmla="*/ 218664 h 4939827"/>
              <a:gd name="connsiteX121" fmla="*/ 3636217 w 12192000"/>
              <a:gd name="connsiteY121" fmla="*/ 220048 h 4939827"/>
              <a:gd name="connsiteX122" fmla="*/ 3709484 w 12192000"/>
              <a:gd name="connsiteY122" fmla="*/ 186927 h 4939827"/>
              <a:gd name="connsiteX123" fmla="*/ 3761342 w 12192000"/>
              <a:gd name="connsiteY123" fmla="*/ 177474 h 4939827"/>
              <a:gd name="connsiteX124" fmla="*/ 3799748 w 12192000"/>
              <a:gd name="connsiteY124" fmla="*/ 167154 h 4939827"/>
              <a:gd name="connsiteX125" fmla="*/ 3922756 w 12192000"/>
              <a:gd name="connsiteY125" fmla="*/ 194044 h 4939827"/>
              <a:gd name="connsiteX126" fmla="*/ 4028476 w 12192000"/>
              <a:gd name="connsiteY126" fmla="*/ 223679 h 4939827"/>
              <a:gd name="connsiteX127" fmla="*/ 4191582 w 12192000"/>
              <a:gd name="connsiteY127" fmla="*/ 238952 h 4939827"/>
              <a:gd name="connsiteX128" fmla="*/ 4251024 w 12192000"/>
              <a:gd name="connsiteY128" fmla="*/ 240874 h 4939827"/>
              <a:gd name="connsiteX129" fmla="*/ 4355275 w 12192000"/>
              <a:gd name="connsiteY129" fmla="*/ 260205 h 4939827"/>
              <a:gd name="connsiteX130" fmla="*/ 4423807 w 12192000"/>
              <a:gd name="connsiteY130" fmla="*/ 270366 h 4939827"/>
              <a:gd name="connsiteX131" fmla="*/ 4558432 w 12192000"/>
              <a:gd name="connsiteY131" fmla="*/ 269194 h 4939827"/>
              <a:gd name="connsiteX132" fmla="*/ 4635061 w 12192000"/>
              <a:gd name="connsiteY132" fmla="*/ 280682 h 4939827"/>
              <a:gd name="connsiteX133" fmla="*/ 4807427 w 12192000"/>
              <a:gd name="connsiteY133" fmla="*/ 276835 h 4939827"/>
              <a:gd name="connsiteX134" fmla="*/ 5028933 w 12192000"/>
              <a:gd name="connsiteY134" fmla="*/ 183887 h 4939827"/>
              <a:gd name="connsiteX135" fmla="*/ 5093642 w 12192000"/>
              <a:gd name="connsiteY135" fmla="*/ 177214 h 4939827"/>
              <a:gd name="connsiteX136" fmla="*/ 5102642 w 12192000"/>
              <a:gd name="connsiteY136" fmla="*/ 186816 h 4939827"/>
              <a:gd name="connsiteX137" fmla="*/ 5193590 w 12192000"/>
              <a:gd name="connsiteY137" fmla="*/ 156458 h 4939827"/>
              <a:gd name="connsiteX138" fmla="*/ 5323922 w 12192000"/>
              <a:gd name="connsiteY138" fmla="*/ 146332 h 4939827"/>
              <a:gd name="connsiteX139" fmla="*/ 5421860 w 12192000"/>
              <a:gd name="connsiteY139" fmla="*/ 167298 h 4939827"/>
              <a:gd name="connsiteX140" fmla="*/ 5476948 w 12192000"/>
              <a:gd name="connsiteY140" fmla="*/ 173249 h 4939827"/>
              <a:gd name="connsiteX141" fmla="*/ 5516842 w 12192000"/>
              <a:gd name="connsiteY141" fmla="*/ 184018 h 4939827"/>
              <a:gd name="connsiteX142" fmla="*/ 5619415 w 12192000"/>
              <a:gd name="connsiteY142" fmla="*/ 176781 h 4939827"/>
              <a:gd name="connsiteX143" fmla="*/ 5789867 w 12192000"/>
              <a:gd name="connsiteY143" fmla="*/ 150304 h 4939827"/>
              <a:gd name="connsiteX144" fmla="*/ 5825953 w 12192000"/>
              <a:gd name="connsiteY144" fmla="*/ 147907 h 4939827"/>
              <a:gd name="connsiteX145" fmla="*/ 5856168 w 12192000"/>
              <a:gd name="connsiteY145" fmla="*/ 158719 h 4939827"/>
              <a:gd name="connsiteX146" fmla="*/ 5862476 w 12192000"/>
              <a:gd name="connsiteY146" fmla="*/ 172447 h 4939827"/>
              <a:gd name="connsiteX147" fmla="*/ 5882195 w 12192000"/>
              <a:gd name="connsiteY147" fmla="*/ 173195 h 4939827"/>
              <a:gd name="connsiteX148" fmla="*/ 5952585 w 12192000"/>
              <a:gd name="connsiteY148" fmla="*/ 161012 h 4939827"/>
              <a:gd name="connsiteX149" fmla="*/ 6001964 w 12192000"/>
              <a:gd name="connsiteY149" fmla="*/ 154786 h 4939827"/>
              <a:gd name="connsiteX150" fmla="*/ 6184207 w 12192000"/>
              <a:gd name="connsiteY150" fmla="*/ 132658 h 4939827"/>
              <a:gd name="connsiteX151" fmla="*/ 6415830 w 12192000"/>
              <a:gd name="connsiteY151" fmla="*/ 136006 h 4939827"/>
              <a:gd name="connsiteX152" fmla="*/ 6756965 w 12192000"/>
              <a:gd name="connsiteY152" fmla="*/ 57636 h 4939827"/>
              <a:gd name="connsiteX153" fmla="*/ 6819400 w 12192000"/>
              <a:gd name="connsiteY153" fmla="*/ 30742 h 4939827"/>
              <a:gd name="connsiteX154" fmla="*/ 6986370 w 12192000"/>
              <a:gd name="connsiteY154" fmla="*/ 12659 h 4939827"/>
              <a:gd name="connsiteX155" fmla="*/ 6989536 w 12192000"/>
              <a:gd name="connsiteY155" fmla="*/ 14528 h 4939827"/>
              <a:gd name="connsiteX156" fmla="*/ 7015933 w 12192000"/>
              <a:gd name="connsiteY156" fmla="*/ 9653 h 4939827"/>
              <a:gd name="connsiteX157" fmla="*/ 7020592 w 12192000"/>
              <a:gd name="connsiteY157" fmla="*/ 1651 h 4939827"/>
              <a:gd name="connsiteX158" fmla="*/ 7025905 w 12192000"/>
              <a:gd name="connsiteY158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09534 w 12192000"/>
              <a:gd name="connsiteY16" fmla="*/ 176441 h 4939827"/>
              <a:gd name="connsiteX17" fmla="*/ 8058681 w 12192000"/>
              <a:gd name="connsiteY17" fmla="*/ 219431 h 4939827"/>
              <a:gd name="connsiteX18" fmla="*/ 8126175 w 12192000"/>
              <a:gd name="connsiteY18" fmla="*/ 240005 h 4939827"/>
              <a:gd name="connsiteX19" fmla="*/ 8281371 w 12192000"/>
              <a:gd name="connsiteY19" fmla="*/ 256875 h 4939827"/>
              <a:gd name="connsiteX20" fmla="*/ 8381609 w 12192000"/>
              <a:gd name="connsiteY20" fmla="*/ 240618 h 4939827"/>
              <a:gd name="connsiteX21" fmla="*/ 8406759 w 12192000"/>
              <a:gd name="connsiteY21" fmla="*/ 232517 h 4939827"/>
              <a:gd name="connsiteX22" fmla="*/ 8426506 w 12192000"/>
              <a:gd name="connsiteY22" fmla="*/ 241842 h 4939827"/>
              <a:gd name="connsiteX23" fmla="*/ 8427949 w 12192000"/>
              <a:gd name="connsiteY23" fmla="*/ 240981 h 4939827"/>
              <a:gd name="connsiteX24" fmla="*/ 8441468 w 12192000"/>
              <a:gd name="connsiteY24" fmla="*/ 241157 h 4939827"/>
              <a:gd name="connsiteX25" fmla="*/ 8565757 w 12192000"/>
              <a:gd name="connsiteY25" fmla="*/ 255317 h 4939827"/>
              <a:gd name="connsiteX26" fmla="*/ 8573171 w 12192000"/>
              <a:gd name="connsiteY26" fmla="*/ 258426 h 4939827"/>
              <a:gd name="connsiteX27" fmla="*/ 8573548 w 12192000"/>
              <a:gd name="connsiteY27" fmla="*/ 258241 h 4939827"/>
              <a:gd name="connsiteX28" fmla="*/ 8622021 w 12192000"/>
              <a:gd name="connsiteY28" fmla="*/ 261028 h 4939827"/>
              <a:gd name="connsiteX29" fmla="*/ 8672650 w 12192000"/>
              <a:gd name="connsiteY29" fmla="*/ 254821 h 4939827"/>
              <a:gd name="connsiteX30" fmla="*/ 8785543 w 12192000"/>
              <a:gd name="connsiteY30" fmla="*/ 263406 h 4939827"/>
              <a:gd name="connsiteX31" fmla="*/ 8830588 w 12192000"/>
              <a:gd name="connsiteY31" fmla="*/ 265483 h 4939827"/>
              <a:gd name="connsiteX32" fmla="*/ 8905142 w 12192000"/>
              <a:gd name="connsiteY32" fmla="*/ 264958 h 4939827"/>
              <a:gd name="connsiteX33" fmla="*/ 8968582 w 12192000"/>
              <a:gd name="connsiteY33" fmla="*/ 262728 h 4939827"/>
              <a:gd name="connsiteX34" fmla="*/ 8972994 w 12192000"/>
              <a:gd name="connsiteY34" fmla="*/ 263284 h 4939827"/>
              <a:gd name="connsiteX35" fmla="*/ 9004605 w 12192000"/>
              <a:gd name="connsiteY35" fmla="*/ 258041 h 4939827"/>
              <a:gd name="connsiteX36" fmla="*/ 9016165 w 12192000"/>
              <a:gd name="connsiteY36" fmla="*/ 261258 h 4939827"/>
              <a:gd name="connsiteX37" fmla="*/ 9043297 w 12192000"/>
              <a:gd name="connsiteY37" fmla="*/ 281547 h 4939827"/>
              <a:gd name="connsiteX38" fmla="*/ 9048315 w 12192000"/>
              <a:gd name="connsiteY38" fmla="*/ 279264 h 4939827"/>
              <a:gd name="connsiteX39" fmla="*/ 9054706 w 12192000"/>
              <a:gd name="connsiteY39" fmla="*/ 278538 h 4939827"/>
              <a:gd name="connsiteX40" fmla="*/ 9070919 w 12192000"/>
              <a:gd name="connsiteY40" fmla="*/ 281810 h 4939827"/>
              <a:gd name="connsiteX41" fmla="*/ 9076813 w 12192000"/>
              <a:gd name="connsiteY41" fmla="*/ 283909 h 4939827"/>
              <a:gd name="connsiteX42" fmla="*/ 9085871 w 12192000"/>
              <a:gd name="connsiteY42" fmla="*/ 285133 h 4939827"/>
              <a:gd name="connsiteX43" fmla="*/ 9086159 w 12192000"/>
              <a:gd name="connsiteY43" fmla="*/ 284887 h 4939827"/>
              <a:gd name="connsiteX44" fmla="*/ 9134606 w 12192000"/>
              <a:gd name="connsiteY44" fmla="*/ 288168 h 4939827"/>
              <a:gd name="connsiteX45" fmla="*/ 9195590 w 12192000"/>
              <a:gd name="connsiteY45" fmla="*/ 279568 h 4939827"/>
              <a:gd name="connsiteX46" fmla="*/ 9219336 w 12192000"/>
              <a:gd name="connsiteY46" fmla="*/ 278133 h 4939827"/>
              <a:gd name="connsiteX47" fmla="*/ 9232362 w 12192000"/>
              <a:gd name="connsiteY47" fmla="*/ 275894 h 4939827"/>
              <a:gd name="connsiteX48" fmla="*/ 9283638 w 12192000"/>
              <a:gd name="connsiteY48" fmla="*/ 299924 h 4939827"/>
              <a:gd name="connsiteX49" fmla="*/ 9371484 w 12192000"/>
              <a:gd name="connsiteY49" fmla="*/ 329634 h 4939827"/>
              <a:gd name="connsiteX50" fmla="*/ 9404829 w 12192000"/>
              <a:gd name="connsiteY50" fmla="*/ 339038 h 4939827"/>
              <a:gd name="connsiteX51" fmla="*/ 9427021 w 12192000"/>
              <a:gd name="connsiteY51" fmla="*/ 358784 h 4939827"/>
              <a:gd name="connsiteX52" fmla="*/ 9670844 w 12192000"/>
              <a:gd name="connsiteY52" fmla="*/ 405128 h 4939827"/>
              <a:gd name="connsiteX53" fmla="*/ 9816083 w 12192000"/>
              <a:gd name="connsiteY53" fmla="*/ 416573 h 4939827"/>
              <a:gd name="connsiteX54" fmla="*/ 9936741 w 12192000"/>
              <a:gd name="connsiteY54" fmla="*/ 437044 h 4939827"/>
              <a:gd name="connsiteX55" fmla="*/ 10050093 w 12192000"/>
              <a:gd name="connsiteY55" fmla="*/ 443783 h 4939827"/>
              <a:gd name="connsiteX56" fmla="*/ 10130090 w 12192000"/>
              <a:gd name="connsiteY56" fmla="*/ 459520 h 4939827"/>
              <a:gd name="connsiteX57" fmla="*/ 10173456 w 12192000"/>
              <a:gd name="connsiteY57" fmla="*/ 457749 h 4939827"/>
              <a:gd name="connsiteX58" fmla="*/ 10218232 w 12192000"/>
              <a:gd name="connsiteY58" fmla="*/ 459820 h 4939827"/>
              <a:gd name="connsiteX59" fmla="*/ 10354176 w 12192000"/>
              <a:gd name="connsiteY59" fmla="*/ 471377 h 4939827"/>
              <a:gd name="connsiteX60" fmla="*/ 10430681 w 12192000"/>
              <a:gd name="connsiteY60" fmla="*/ 481226 h 4939827"/>
              <a:gd name="connsiteX61" fmla="*/ 10478169 w 12192000"/>
              <a:gd name="connsiteY61" fmla="*/ 481774 h 4939827"/>
              <a:gd name="connsiteX62" fmla="*/ 10540907 w 12192000"/>
              <a:gd name="connsiteY62" fmla="*/ 485607 h 4939827"/>
              <a:gd name="connsiteX63" fmla="*/ 10614941 w 12192000"/>
              <a:gd name="connsiteY63" fmla="*/ 487592 h 4939827"/>
              <a:gd name="connsiteX64" fmla="*/ 10674098 w 12192000"/>
              <a:gd name="connsiteY64" fmla="*/ 521656 h 4939827"/>
              <a:gd name="connsiteX65" fmla="*/ 10874834 w 12192000"/>
              <a:gd name="connsiteY65" fmla="*/ 574867 h 4939827"/>
              <a:gd name="connsiteX66" fmla="*/ 10944981 w 12192000"/>
              <a:gd name="connsiteY66" fmla="*/ 615042 h 4939827"/>
              <a:gd name="connsiteX67" fmla="*/ 11006376 w 12192000"/>
              <a:gd name="connsiteY67" fmla="*/ 645957 h 4939827"/>
              <a:gd name="connsiteX68" fmla="*/ 11076308 w 12192000"/>
              <a:gd name="connsiteY68" fmla="*/ 675698 h 4939827"/>
              <a:gd name="connsiteX69" fmla="*/ 11148789 w 12192000"/>
              <a:gd name="connsiteY69" fmla="*/ 685041 h 4939827"/>
              <a:gd name="connsiteX70" fmla="*/ 11249129 w 12192000"/>
              <a:gd name="connsiteY70" fmla="*/ 684218 h 4939827"/>
              <a:gd name="connsiteX71" fmla="*/ 11299915 w 12192000"/>
              <a:gd name="connsiteY71" fmla="*/ 692177 h 4939827"/>
              <a:gd name="connsiteX72" fmla="*/ 11386973 w 12192000"/>
              <a:gd name="connsiteY72" fmla="*/ 708209 h 4939827"/>
              <a:gd name="connsiteX73" fmla="*/ 11500105 w 12192000"/>
              <a:gd name="connsiteY73" fmla="*/ 735014 h 4939827"/>
              <a:gd name="connsiteX74" fmla="*/ 11621735 w 12192000"/>
              <a:gd name="connsiteY74" fmla="*/ 789584 h 4939827"/>
              <a:gd name="connsiteX75" fmla="*/ 11691200 w 12192000"/>
              <a:gd name="connsiteY75" fmla="*/ 867902 h 4939827"/>
              <a:gd name="connsiteX76" fmla="*/ 11819427 w 12192000"/>
              <a:gd name="connsiteY76" fmla="*/ 911634 h 4939827"/>
              <a:gd name="connsiteX77" fmla="*/ 11969720 w 12192000"/>
              <a:gd name="connsiteY77" fmla="*/ 964737 h 4939827"/>
              <a:gd name="connsiteX78" fmla="*/ 12055766 w 12192000"/>
              <a:gd name="connsiteY78" fmla="*/ 991268 h 4939827"/>
              <a:gd name="connsiteX79" fmla="*/ 12171539 w 12192000"/>
              <a:gd name="connsiteY79" fmla="*/ 995427 h 4939827"/>
              <a:gd name="connsiteX80" fmla="*/ 12187831 w 12192000"/>
              <a:gd name="connsiteY80" fmla="*/ 996580 h 4939827"/>
              <a:gd name="connsiteX81" fmla="*/ 12192000 w 12192000"/>
              <a:gd name="connsiteY81" fmla="*/ 996726 h 4939827"/>
              <a:gd name="connsiteX82" fmla="*/ 12192000 w 12192000"/>
              <a:gd name="connsiteY82" fmla="*/ 4939827 h 4939827"/>
              <a:gd name="connsiteX83" fmla="*/ 0 w 12192000"/>
              <a:gd name="connsiteY83" fmla="*/ 4939827 h 4939827"/>
              <a:gd name="connsiteX84" fmla="*/ 0 w 12192000"/>
              <a:gd name="connsiteY84" fmla="*/ 512043 h 4939827"/>
              <a:gd name="connsiteX85" fmla="*/ 7381 w 12192000"/>
              <a:gd name="connsiteY85" fmla="*/ 512580 h 4939827"/>
              <a:gd name="connsiteX86" fmla="*/ 100029 w 12192000"/>
              <a:gd name="connsiteY86" fmla="*/ 504758 h 4939827"/>
              <a:gd name="connsiteX87" fmla="*/ 155244 w 12192000"/>
              <a:gd name="connsiteY87" fmla="*/ 525130 h 4939827"/>
              <a:gd name="connsiteX88" fmla="*/ 254366 w 12192000"/>
              <a:gd name="connsiteY88" fmla="*/ 534449 h 4939827"/>
              <a:gd name="connsiteX89" fmla="*/ 447292 w 12192000"/>
              <a:gd name="connsiteY89" fmla="*/ 542725 h 4939827"/>
              <a:gd name="connsiteX90" fmla="*/ 628105 w 12192000"/>
              <a:gd name="connsiteY90" fmla="*/ 547853 h 4939827"/>
              <a:gd name="connsiteX91" fmla="*/ 783146 w 12192000"/>
              <a:gd name="connsiteY91" fmla="*/ 591799 h 4939827"/>
              <a:gd name="connsiteX92" fmla="*/ 1043676 w 12192000"/>
              <a:gd name="connsiteY92" fmla="*/ 591887 h 4939827"/>
              <a:gd name="connsiteX93" fmla="*/ 1281816 w 12192000"/>
              <a:gd name="connsiteY93" fmla="*/ 520946 h 4939827"/>
              <a:gd name="connsiteX94" fmla="*/ 1486347 w 12192000"/>
              <a:gd name="connsiteY94" fmla="*/ 487310 h 4939827"/>
              <a:gd name="connsiteX95" fmla="*/ 1568079 w 12192000"/>
              <a:gd name="connsiteY95" fmla="*/ 462531 h 4939827"/>
              <a:gd name="connsiteX96" fmla="*/ 1622516 w 12192000"/>
              <a:gd name="connsiteY96" fmla="*/ 466058 h 4939827"/>
              <a:gd name="connsiteX97" fmla="*/ 1655457 w 12192000"/>
              <a:gd name="connsiteY97" fmla="*/ 465359 h 4939827"/>
              <a:gd name="connsiteX98" fmla="*/ 1717454 w 12192000"/>
              <a:gd name="connsiteY98" fmla="*/ 417203 h 4939827"/>
              <a:gd name="connsiteX99" fmla="*/ 1913794 w 12192000"/>
              <a:gd name="connsiteY99" fmla="*/ 365255 h 4939827"/>
              <a:gd name="connsiteX100" fmla="*/ 2129762 w 12192000"/>
              <a:gd name="connsiteY100" fmla="*/ 367832 h 4939827"/>
              <a:gd name="connsiteX101" fmla="*/ 2376970 w 12192000"/>
              <a:gd name="connsiteY101" fmla="*/ 350129 h 4939827"/>
              <a:gd name="connsiteX102" fmla="*/ 2480155 w 12192000"/>
              <a:gd name="connsiteY102" fmla="*/ 359227 h 4939827"/>
              <a:gd name="connsiteX103" fmla="*/ 2586782 w 12192000"/>
              <a:gd name="connsiteY103" fmla="*/ 339352 h 4939827"/>
              <a:gd name="connsiteX104" fmla="*/ 2679617 w 12192000"/>
              <a:gd name="connsiteY104" fmla="*/ 305383 h 4939827"/>
              <a:gd name="connsiteX105" fmla="*/ 2788947 w 12192000"/>
              <a:gd name="connsiteY105" fmla="*/ 250375 h 4939827"/>
              <a:gd name="connsiteX106" fmla="*/ 2965530 w 12192000"/>
              <a:gd name="connsiteY106" fmla="*/ 245958 h 4939827"/>
              <a:gd name="connsiteX107" fmla="*/ 3103677 w 12192000"/>
              <a:gd name="connsiteY107" fmla="*/ 209527 h 4939827"/>
              <a:gd name="connsiteX108" fmla="*/ 3126759 w 12192000"/>
              <a:gd name="connsiteY108" fmla="*/ 211226 h 4939827"/>
              <a:gd name="connsiteX109" fmla="*/ 3164020 w 12192000"/>
              <a:gd name="connsiteY109" fmla="*/ 212779 h 4939827"/>
              <a:gd name="connsiteX110" fmla="*/ 3285019 w 12192000"/>
              <a:gd name="connsiteY110" fmla="*/ 220535 h 4939827"/>
              <a:gd name="connsiteX111" fmla="*/ 3365154 w 12192000"/>
              <a:gd name="connsiteY111" fmla="*/ 226416 h 4939827"/>
              <a:gd name="connsiteX112" fmla="*/ 3367507 w 12192000"/>
              <a:gd name="connsiteY112" fmla="*/ 225416 h 4939827"/>
              <a:gd name="connsiteX113" fmla="*/ 3387567 w 12192000"/>
              <a:gd name="connsiteY113" fmla="*/ 227103 h 4939827"/>
              <a:gd name="connsiteX114" fmla="*/ 3498001 w 12192000"/>
              <a:gd name="connsiteY114" fmla="*/ 231941 h 4939827"/>
              <a:gd name="connsiteX115" fmla="*/ 3561557 w 12192000"/>
              <a:gd name="connsiteY115" fmla="*/ 228095 h 4939827"/>
              <a:gd name="connsiteX116" fmla="*/ 3611920 w 12192000"/>
              <a:gd name="connsiteY116" fmla="*/ 218094 h 4939827"/>
              <a:gd name="connsiteX117" fmla="*/ 3620528 w 12192000"/>
              <a:gd name="connsiteY117" fmla="*/ 218788 h 4939827"/>
              <a:gd name="connsiteX118" fmla="*/ 3620766 w 12192000"/>
              <a:gd name="connsiteY118" fmla="*/ 218511 h 4939827"/>
              <a:gd name="connsiteX119" fmla="*/ 3629977 w 12192000"/>
              <a:gd name="connsiteY119" fmla="*/ 218664 h 4939827"/>
              <a:gd name="connsiteX120" fmla="*/ 3636217 w 12192000"/>
              <a:gd name="connsiteY120" fmla="*/ 220048 h 4939827"/>
              <a:gd name="connsiteX121" fmla="*/ 3709484 w 12192000"/>
              <a:gd name="connsiteY121" fmla="*/ 186927 h 4939827"/>
              <a:gd name="connsiteX122" fmla="*/ 3761342 w 12192000"/>
              <a:gd name="connsiteY122" fmla="*/ 177474 h 4939827"/>
              <a:gd name="connsiteX123" fmla="*/ 3799748 w 12192000"/>
              <a:gd name="connsiteY123" fmla="*/ 167154 h 4939827"/>
              <a:gd name="connsiteX124" fmla="*/ 3922756 w 12192000"/>
              <a:gd name="connsiteY124" fmla="*/ 194044 h 4939827"/>
              <a:gd name="connsiteX125" fmla="*/ 4028476 w 12192000"/>
              <a:gd name="connsiteY125" fmla="*/ 223679 h 4939827"/>
              <a:gd name="connsiteX126" fmla="*/ 4191582 w 12192000"/>
              <a:gd name="connsiteY126" fmla="*/ 238952 h 4939827"/>
              <a:gd name="connsiteX127" fmla="*/ 4251024 w 12192000"/>
              <a:gd name="connsiteY127" fmla="*/ 240874 h 4939827"/>
              <a:gd name="connsiteX128" fmla="*/ 4355275 w 12192000"/>
              <a:gd name="connsiteY128" fmla="*/ 260205 h 4939827"/>
              <a:gd name="connsiteX129" fmla="*/ 4423807 w 12192000"/>
              <a:gd name="connsiteY129" fmla="*/ 270366 h 4939827"/>
              <a:gd name="connsiteX130" fmla="*/ 4558432 w 12192000"/>
              <a:gd name="connsiteY130" fmla="*/ 269194 h 4939827"/>
              <a:gd name="connsiteX131" fmla="*/ 4635061 w 12192000"/>
              <a:gd name="connsiteY131" fmla="*/ 280682 h 4939827"/>
              <a:gd name="connsiteX132" fmla="*/ 4807427 w 12192000"/>
              <a:gd name="connsiteY132" fmla="*/ 276835 h 4939827"/>
              <a:gd name="connsiteX133" fmla="*/ 5028933 w 12192000"/>
              <a:gd name="connsiteY133" fmla="*/ 183887 h 4939827"/>
              <a:gd name="connsiteX134" fmla="*/ 5093642 w 12192000"/>
              <a:gd name="connsiteY134" fmla="*/ 177214 h 4939827"/>
              <a:gd name="connsiteX135" fmla="*/ 5102642 w 12192000"/>
              <a:gd name="connsiteY135" fmla="*/ 186816 h 4939827"/>
              <a:gd name="connsiteX136" fmla="*/ 5193590 w 12192000"/>
              <a:gd name="connsiteY136" fmla="*/ 156458 h 4939827"/>
              <a:gd name="connsiteX137" fmla="*/ 5323922 w 12192000"/>
              <a:gd name="connsiteY137" fmla="*/ 146332 h 4939827"/>
              <a:gd name="connsiteX138" fmla="*/ 5421860 w 12192000"/>
              <a:gd name="connsiteY138" fmla="*/ 167298 h 4939827"/>
              <a:gd name="connsiteX139" fmla="*/ 5476948 w 12192000"/>
              <a:gd name="connsiteY139" fmla="*/ 173249 h 4939827"/>
              <a:gd name="connsiteX140" fmla="*/ 5516842 w 12192000"/>
              <a:gd name="connsiteY140" fmla="*/ 184018 h 4939827"/>
              <a:gd name="connsiteX141" fmla="*/ 5619415 w 12192000"/>
              <a:gd name="connsiteY141" fmla="*/ 176781 h 4939827"/>
              <a:gd name="connsiteX142" fmla="*/ 5789867 w 12192000"/>
              <a:gd name="connsiteY142" fmla="*/ 150304 h 4939827"/>
              <a:gd name="connsiteX143" fmla="*/ 5825953 w 12192000"/>
              <a:gd name="connsiteY143" fmla="*/ 147907 h 4939827"/>
              <a:gd name="connsiteX144" fmla="*/ 5856168 w 12192000"/>
              <a:gd name="connsiteY144" fmla="*/ 158719 h 4939827"/>
              <a:gd name="connsiteX145" fmla="*/ 5862476 w 12192000"/>
              <a:gd name="connsiteY145" fmla="*/ 172447 h 4939827"/>
              <a:gd name="connsiteX146" fmla="*/ 5882195 w 12192000"/>
              <a:gd name="connsiteY146" fmla="*/ 173195 h 4939827"/>
              <a:gd name="connsiteX147" fmla="*/ 5952585 w 12192000"/>
              <a:gd name="connsiteY147" fmla="*/ 161012 h 4939827"/>
              <a:gd name="connsiteX148" fmla="*/ 6001964 w 12192000"/>
              <a:gd name="connsiteY148" fmla="*/ 154786 h 4939827"/>
              <a:gd name="connsiteX149" fmla="*/ 6184207 w 12192000"/>
              <a:gd name="connsiteY149" fmla="*/ 132658 h 4939827"/>
              <a:gd name="connsiteX150" fmla="*/ 6415830 w 12192000"/>
              <a:gd name="connsiteY150" fmla="*/ 136006 h 4939827"/>
              <a:gd name="connsiteX151" fmla="*/ 6756965 w 12192000"/>
              <a:gd name="connsiteY151" fmla="*/ 57636 h 4939827"/>
              <a:gd name="connsiteX152" fmla="*/ 6819400 w 12192000"/>
              <a:gd name="connsiteY152" fmla="*/ 30742 h 4939827"/>
              <a:gd name="connsiteX153" fmla="*/ 6986370 w 12192000"/>
              <a:gd name="connsiteY153" fmla="*/ 12659 h 4939827"/>
              <a:gd name="connsiteX154" fmla="*/ 6989536 w 12192000"/>
              <a:gd name="connsiteY154" fmla="*/ 14528 h 4939827"/>
              <a:gd name="connsiteX155" fmla="*/ 7015933 w 12192000"/>
              <a:gd name="connsiteY155" fmla="*/ 9653 h 4939827"/>
              <a:gd name="connsiteX156" fmla="*/ 7020592 w 12192000"/>
              <a:gd name="connsiteY156" fmla="*/ 1651 h 4939827"/>
              <a:gd name="connsiteX157" fmla="*/ 7025905 w 12192000"/>
              <a:gd name="connsiteY157" fmla="*/ 0 h 4939827"/>
              <a:gd name="connsiteX0" fmla="*/ 7025905 w 12192000"/>
              <a:gd name="connsiteY0" fmla="*/ 0 h 4939827"/>
              <a:gd name="connsiteX1" fmla="*/ 7032579 w 12192000"/>
              <a:gd name="connsiteY1" fmla="*/ 2808 h 4939827"/>
              <a:gd name="connsiteX2" fmla="*/ 7079505 w 12192000"/>
              <a:gd name="connsiteY2" fmla="*/ 12971 h 4939827"/>
              <a:gd name="connsiteX3" fmla="*/ 7158791 w 12192000"/>
              <a:gd name="connsiteY3" fmla="*/ 12462 h 4939827"/>
              <a:gd name="connsiteX4" fmla="*/ 7233338 w 12192000"/>
              <a:gd name="connsiteY4" fmla="*/ 24846 h 4939827"/>
              <a:gd name="connsiteX5" fmla="*/ 7259791 w 12192000"/>
              <a:gd name="connsiteY5" fmla="*/ 29557 h 4939827"/>
              <a:gd name="connsiteX6" fmla="*/ 7263923 w 12192000"/>
              <a:gd name="connsiteY6" fmla="*/ 35029 h 4939827"/>
              <a:gd name="connsiteX7" fmla="*/ 7281549 w 12192000"/>
              <a:gd name="connsiteY7" fmla="*/ 39654 h 4939827"/>
              <a:gd name="connsiteX8" fmla="*/ 7374735 w 12192000"/>
              <a:gd name="connsiteY8" fmla="*/ 65326 h 4939827"/>
              <a:gd name="connsiteX9" fmla="*/ 7376078 w 12192000"/>
              <a:gd name="connsiteY9" fmla="*/ 63849 h 4939827"/>
              <a:gd name="connsiteX10" fmla="*/ 7402026 w 12192000"/>
              <a:gd name="connsiteY10" fmla="*/ 60308 h 4939827"/>
              <a:gd name="connsiteX11" fmla="*/ 7415091 w 12192000"/>
              <a:gd name="connsiteY11" fmla="*/ 77403 h 4939827"/>
              <a:gd name="connsiteX12" fmla="*/ 7488682 w 12192000"/>
              <a:gd name="connsiteY12" fmla="*/ 83440 h 4939827"/>
              <a:gd name="connsiteX13" fmla="*/ 7732750 w 12192000"/>
              <a:gd name="connsiteY13" fmla="*/ 145456 h 4939827"/>
              <a:gd name="connsiteX14" fmla="*/ 7785900 w 12192000"/>
              <a:gd name="connsiteY14" fmla="*/ 154493 h 4939827"/>
              <a:gd name="connsiteX15" fmla="*/ 7952584 w 12192000"/>
              <a:gd name="connsiteY15" fmla="*/ 170181 h 4939827"/>
              <a:gd name="connsiteX16" fmla="*/ 8058681 w 12192000"/>
              <a:gd name="connsiteY16" fmla="*/ 219431 h 4939827"/>
              <a:gd name="connsiteX17" fmla="*/ 8126175 w 12192000"/>
              <a:gd name="connsiteY17" fmla="*/ 240005 h 4939827"/>
              <a:gd name="connsiteX18" fmla="*/ 8281371 w 12192000"/>
              <a:gd name="connsiteY18" fmla="*/ 256875 h 4939827"/>
              <a:gd name="connsiteX19" fmla="*/ 8381609 w 12192000"/>
              <a:gd name="connsiteY19" fmla="*/ 240618 h 4939827"/>
              <a:gd name="connsiteX20" fmla="*/ 8406759 w 12192000"/>
              <a:gd name="connsiteY20" fmla="*/ 232517 h 4939827"/>
              <a:gd name="connsiteX21" fmla="*/ 8426506 w 12192000"/>
              <a:gd name="connsiteY21" fmla="*/ 241842 h 4939827"/>
              <a:gd name="connsiteX22" fmla="*/ 8427949 w 12192000"/>
              <a:gd name="connsiteY22" fmla="*/ 240981 h 4939827"/>
              <a:gd name="connsiteX23" fmla="*/ 8441468 w 12192000"/>
              <a:gd name="connsiteY23" fmla="*/ 241157 h 4939827"/>
              <a:gd name="connsiteX24" fmla="*/ 8565757 w 12192000"/>
              <a:gd name="connsiteY24" fmla="*/ 255317 h 4939827"/>
              <a:gd name="connsiteX25" fmla="*/ 8573171 w 12192000"/>
              <a:gd name="connsiteY25" fmla="*/ 258426 h 4939827"/>
              <a:gd name="connsiteX26" fmla="*/ 8573548 w 12192000"/>
              <a:gd name="connsiteY26" fmla="*/ 258241 h 4939827"/>
              <a:gd name="connsiteX27" fmla="*/ 8622021 w 12192000"/>
              <a:gd name="connsiteY27" fmla="*/ 261028 h 4939827"/>
              <a:gd name="connsiteX28" fmla="*/ 8672650 w 12192000"/>
              <a:gd name="connsiteY28" fmla="*/ 254821 h 4939827"/>
              <a:gd name="connsiteX29" fmla="*/ 8785543 w 12192000"/>
              <a:gd name="connsiteY29" fmla="*/ 263406 h 4939827"/>
              <a:gd name="connsiteX30" fmla="*/ 8830588 w 12192000"/>
              <a:gd name="connsiteY30" fmla="*/ 265483 h 4939827"/>
              <a:gd name="connsiteX31" fmla="*/ 8905142 w 12192000"/>
              <a:gd name="connsiteY31" fmla="*/ 264958 h 4939827"/>
              <a:gd name="connsiteX32" fmla="*/ 8968582 w 12192000"/>
              <a:gd name="connsiteY32" fmla="*/ 262728 h 4939827"/>
              <a:gd name="connsiteX33" fmla="*/ 8972994 w 12192000"/>
              <a:gd name="connsiteY33" fmla="*/ 263284 h 4939827"/>
              <a:gd name="connsiteX34" fmla="*/ 9004605 w 12192000"/>
              <a:gd name="connsiteY34" fmla="*/ 258041 h 4939827"/>
              <a:gd name="connsiteX35" fmla="*/ 9016165 w 12192000"/>
              <a:gd name="connsiteY35" fmla="*/ 261258 h 4939827"/>
              <a:gd name="connsiteX36" fmla="*/ 9043297 w 12192000"/>
              <a:gd name="connsiteY36" fmla="*/ 281547 h 4939827"/>
              <a:gd name="connsiteX37" fmla="*/ 9048315 w 12192000"/>
              <a:gd name="connsiteY37" fmla="*/ 279264 h 4939827"/>
              <a:gd name="connsiteX38" fmla="*/ 9054706 w 12192000"/>
              <a:gd name="connsiteY38" fmla="*/ 278538 h 4939827"/>
              <a:gd name="connsiteX39" fmla="*/ 9070919 w 12192000"/>
              <a:gd name="connsiteY39" fmla="*/ 281810 h 4939827"/>
              <a:gd name="connsiteX40" fmla="*/ 9076813 w 12192000"/>
              <a:gd name="connsiteY40" fmla="*/ 283909 h 4939827"/>
              <a:gd name="connsiteX41" fmla="*/ 9085871 w 12192000"/>
              <a:gd name="connsiteY41" fmla="*/ 285133 h 4939827"/>
              <a:gd name="connsiteX42" fmla="*/ 9086159 w 12192000"/>
              <a:gd name="connsiteY42" fmla="*/ 284887 h 4939827"/>
              <a:gd name="connsiteX43" fmla="*/ 9134606 w 12192000"/>
              <a:gd name="connsiteY43" fmla="*/ 288168 h 4939827"/>
              <a:gd name="connsiteX44" fmla="*/ 9195590 w 12192000"/>
              <a:gd name="connsiteY44" fmla="*/ 279568 h 4939827"/>
              <a:gd name="connsiteX45" fmla="*/ 9219336 w 12192000"/>
              <a:gd name="connsiteY45" fmla="*/ 278133 h 4939827"/>
              <a:gd name="connsiteX46" fmla="*/ 9232362 w 12192000"/>
              <a:gd name="connsiteY46" fmla="*/ 275894 h 4939827"/>
              <a:gd name="connsiteX47" fmla="*/ 9283638 w 12192000"/>
              <a:gd name="connsiteY47" fmla="*/ 299924 h 4939827"/>
              <a:gd name="connsiteX48" fmla="*/ 9371484 w 12192000"/>
              <a:gd name="connsiteY48" fmla="*/ 329634 h 4939827"/>
              <a:gd name="connsiteX49" fmla="*/ 9404829 w 12192000"/>
              <a:gd name="connsiteY49" fmla="*/ 339038 h 4939827"/>
              <a:gd name="connsiteX50" fmla="*/ 9427021 w 12192000"/>
              <a:gd name="connsiteY50" fmla="*/ 358784 h 4939827"/>
              <a:gd name="connsiteX51" fmla="*/ 9670844 w 12192000"/>
              <a:gd name="connsiteY51" fmla="*/ 405128 h 4939827"/>
              <a:gd name="connsiteX52" fmla="*/ 9816083 w 12192000"/>
              <a:gd name="connsiteY52" fmla="*/ 416573 h 4939827"/>
              <a:gd name="connsiteX53" fmla="*/ 9936741 w 12192000"/>
              <a:gd name="connsiteY53" fmla="*/ 437044 h 4939827"/>
              <a:gd name="connsiteX54" fmla="*/ 10050093 w 12192000"/>
              <a:gd name="connsiteY54" fmla="*/ 443783 h 4939827"/>
              <a:gd name="connsiteX55" fmla="*/ 10130090 w 12192000"/>
              <a:gd name="connsiteY55" fmla="*/ 459520 h 4939827"/>
              <a:gd name="connsiteX56" fmla="*/ 10173456 w 12192000"/>
              <a:gd name="connsiteY56" fmla="*/ 457749 h 4939827"/>
              <a:gd name="connsiteX57" fmla="*/ 10218232 w 12192000"/>
              <a:gd name="connsiteY57" fmla="*/ 459820 h 4939827"/>
              <a:gd name="connsiteX58" fmla="*/ 10354176 w 12192000"/>
              <a:gd name="connsiteY58" fmla="*/ 471377 h 4939827"/>
              <a:gd name="connsiteX59" fmla="*/ 10430681 w 12192000"/>
              <a:gd name="connsiteY59" fmla="*/ 481226 h 4939827"/>
              <a:gd name="connsiteX60" fmla="*/ 10478169 w 12192000"/>
              <a:gd name="connsiteY60" fmla="*/ 481774 h 4939827"/>
              <a:gd name="connsiteX61" fmla="*/ 10540907 w 12192000"/>
              <a:gd name="connsiteY61" fmla="*/ 485607 h 4939827"/>
              <a:gd name="connsiteX62" fmla="*/ 10614941 w 12192000"/>
              <a:gd name="connsiteY62" fmla="*/ 487592 h 4939827"/>
              <a:gd name="connsiteX63" fmla="*/ 10674098 w 12192000"/>
              <a:gd name="connsiteY63" fmla="*/ 521656 h 4939827"/>
              <a:gd name="connsiteX64" fmla="*/ 10874834 w 12192000"/>
              <a:gd name="connsiteY64" fmla="*/ 574867 h 4939827"/>
              <a:gd name="connsiteX65" fmla="*/ 10944981 w 12192000"/>
              <a:gd name="connsiteY65" fmla="*/ 615042 h 4939827"/>
              <a:gd name="connsiteX66" fmla="*/ 11006376 w 12192000"/>
              <a:gd name="connsiteY66" fmla="*/ 645957 h 4939827"/>
              <a:gd name="connsiteX67" fmla="*/ 11076308 w 12192000"/>
              <a:gd name="connsiteY67" fmla="*/ 675698 h 4939827"/>
              <a:gd name="connsiteX68" fmla="*/ 11148789 w 12192000"/>
              <a:gd name="connsiteY68" fmla="*/ 685041 h 4939827"/>
              <a:gd name="connsiteX69" fmla="*/ 11249129 w 12192000"/>
              <a:gd name="connsiteY69" fmla="*/ 684218 h 4939827"/>
              <a:gd name="connsiteX70" fmla="*/ 11299915 w 12192000"/>
              <a:gd name="connsiteY70" fmla="*/ 692177 h 4939827"/>
              <a:gd name="connsiteX71" fmla="*/ 11386973 w 12192000"/>
              <a:gd name="connsiteY71" fmla="*/ 708209 h 4939827"/>
              <a:gd name="connsiteX72" fmla="*/ 11500105 w 12192000"/>
              <a:gd name="connsiteY72" fmla="*/ 735014 h 4939827"/>
              <a:gd name="connsiteX73" fmla="*/ 11621735 w 12192000"/>
              <a:gd name="connsiteY73" fmla="*/ 789584 h 4939827"/>
              <a:gd name="connsiteX74" fmla="*/ 11691200 w 12192000"/>
              <a:gd name="connsiteY74" fmla="*/ 867902 h 4939827"/>
              <a:gd name="connsiteX75" fmla="*/ 11819427 w 12192000"/>
              <a:gd name="connsiteY75" fmla="*/ 911634 h 4939827"/>
              <a:gd name="connsiteX76" fmla="*/ 11969720 w 12192000"/>
              <a:gd name="connsiteY76" fmla="*/ 964737 h 4939827"/>
              <a:gd name="connsiteX77" fmla="*/ 12055766 w 12192000"/>
              <a:gd name="connsiteY77" fmla="*/ 991268 h 4939827"/>
              <a:gd name="connsiteX78" fmla="*/ 12171539 w 12192000"/>
              <a:gd name="connsiteY78" fmla="*/ 995427 h 4939827"/>
              <a:gd name="connsiteX79" fmla="*/ 12187831 w 12192000"/>
              <a:gd name="connsiteY79" fmla="*/ 996580 h 4939827"/>
              <a:gd name="connsiteX80" fmla="*/ 12192000 w 12192000"/>
              <a:gd name="connsiteY80" fmla="*/ 996726 h 4939827"/>
              <a:gd name="connsiteX81" fmla="*/ 12192000 w 12192000"/>
              <a:gd name="connsiteY81" fmla="*/ 4939827 h 4939827"/>
              <a:gd name="connsiteX82" fmla="*/ 0 w 12192000"/>
              <a:gd name="connsiteY82" fmla="*/ 4939827 h 4939827"/>
              <a:gd name="connsiteX83" fmla="*/ 0 w 12192000"/>
              <a:gd name="connsiteY83" fmla="*/ 512043 h 4939827"/>
              <a:gd name="connsiteX84" fmla="*/ 7381 w 12192000"/>
              <a:gd name="connsiteY84" fmla="*/ 512580 h 4939827"/>
              <a:gd name="connsiteX85" fmla="*/ 100029 w 12192000"/>
              <a:gd name="connsiteY85" fmla="*/ 504758 h 4939827"/>
              <a:gd name="connsiteX86" fmla="*/ 155244 w 12192000"/>
              <a:gd name="connsiteY86" fmla="*/ 525130 h 4939827"/>
              <a:gd name="connsiteX87" fmla="*/ 254366 w 12192000"/>
              <a:gd name="connsiteY87" fmla="*/ 534449 h 4939827"/>
              <a:gd name="connsiteX88" fmla="*/ 447292 w 12192000"/>
              <a:gd name="connsiteY88" fmla="*/ 542725 h 4939827"/>
              <a:gd name="connsiteX89" fmla="*/ 628105 w 12192000"/>
              <a:gd name="connsiteY89" fmla="*/ 547853 h 4939827"/>
              <a:gd name="connsiteX90" fmla="*/ 783146 w 12192000"/>
              <a:gd name="connsiteY90" fmla="*/ 591799 h 4939827"/>
              <a:gd name="connsiteX91" fmla="*/ 1043676 w 12192000"/>
              <a:gd name="connsiteY91" fmla="*/ 591887 h 4939827"/>
              <a:gd name="connsiteX92" fmla="*/ 1281816 w 12192000"/>
              <a:gd name="connsiteY92" fmla="*/ 520946 h 4939827"/>
              <a:gd name="connsiteX93" fmla="*/ 1486347 w 12192000"/>
              <a:gd name="connsiteY93" fmla="*/ 487310 h 4939827"/>
              <a:gd name="connsiteX94" fmla="*/ 1568079 w 12192000"/>
              <a:gd name="connsiteY94" fmla="*/ 462531 h 4939827"/>
              <a:gd name="connsiteX95" fmla="*/ 1622516 w 12192000"/>
              <a:gd name="connsiteY95" fmla="*/ 466058 h 4939827"/>
              <a:gd name="connsiteX96" fmla="*/ 1655457 w 12192000"/>
              <a:gd name="connsiteY96" fmla="*/ 465359 h 4939827"/>
              <a:gd name="connsiteX97" fmla="*/ 1717454 w 12192000"/>
              <a:gd name="connsiteY97" fmla="*/ 417203 h 4939827"/>
              <a:gd name="connsiteX98" fmla="*/ 1913794 w 12192000"/>
              <a:gd name="connsiteY98" fmla="*/ 365255 h 4939827"/>
              <a:gd name="connsiteX99" fmla="*/ 2129762 w 12192000"/>
              <a:gd name="connsiteY99" fmla="*/ 367832 h 4939827"/>
              <a:gd name="connsiteX100" fmla="*/ 2376970 w 12192000"/>
              <a:gd name="connsiteY100" fmla="*/ 350129 h 4939827"/>
              <a:gd name="connsiteX101" fmla="*/ 2480155 w 12192000"/>
              <a:gd name="connsiteY101" fmla="*/ 359227 h 4939827"/>
              <a:gd name="connsiteX102" fmla="*/ 2586782 w 12192000"/>
              <a:gd name="connsiteY102" fmla="*/ 339352 h 4939827"/>
              <a:gd name="connsiteX103" fmla="*/ 2679617 w 12192000"/>
              <a:gd name="connsiteY103" fmla="*/ 305383 h 4939827"/>
              <a:gd name="connsiteX104" fmla="*/ 2788947 w 12192000"/>
              <a:gd name="connsiteY104" fmla="*/ 250375 h 4939827"/>
              <a:gd name="connsiteX105" fmla="*/ 2965530 w 12192000"/>
              <a:gd name="connsiteY105" fmla="*/ 245958 h 4939827"/>
              <a:gd name="connsiteX106" fmla="*/ 3103677 w 12192000"/>
              <a:gd name="connsiteY106" fmla="*/ 209527 h 4939827"/>
              <a:gd name="connsiteX107" fmla="*/ 3126759 w 12192000"/>
              <a:gd name="connsiteY107" fmla="*/ 211226 h 4939827"/>
              <a:gd name="connsiteX108" fmla="*/ 3164020 w 12192000"/>
              <a:gd name="connsiteY108" fmla="*/ 212779 h 4939827"/>
              <a:gd name="connsiteX109" fmla="*/ 3285019 w 12192000"/>
              <a:gd name="connsiteY109" fmla="*/ 220535 h 4939827"/>
              <a:gd name="connsiteX110" fmla="*/ 3365154 w 12192000"/>
              <a:gd name="connsiteY110" fmla="*/ 226416 h 4939827"/>
              <a:gd name="connsiteX111" fmla="*/ 3367507 w 12192000"/>
              <a:gd name="connsiteY111" fmla="*/ 225416 h 4939827"/>
              <a:gd name="connsiteX112" fmla="*/ 3387567 w 12192000"/>
              <a:gd name="connsiteY112" fmla="*/ 227103 h 4939827"/>
              <a:gd name="connsiteX113" fmla="*/ 3498001 w 12192000"/>
              <a:gd name="connsiteY113" fmla="*/ 231941 h 4939827"/>
              <a:gd name="connsiteX114" fmla="*/ 3561557 w 12192000"/>
              <a:gd name="connsiteY114" fmla="*/ 228095 h 4939827"/>
              <a:gd name="connsiteX115" fmla="*/ 3611920 w 12192000"/>
              <a:gd name="connsiteY115" fmla="*/ 218094 h 4939827"/>
              <a:gd name="connsiteX116" fmla="*/ 3620528 w 12192000"/>
              <a:gd name="connsiteY116" fmla="*/ 218788 h 4939827"/>
              <a:gd name="connsiteX117" fmla="*/ 3620766 w 12192000"/>
              <a:gd name="connsiteY117" fmla="*/ 218511 h 4939827"/>
              <a:gd name="connsiteX118" fmla="*/ 3629977 w 12192000"/>
              <a:gd name="connsiteY118" fmla="*/ 218664 h 4939827"/>
              <a:gd name="connsiteX119" fmla="*/ 3636217 w 12192000"/>
              <a:gd name="connsiteY119" fmla="*/ 220048 h 4939827"/>
              <a:gd name="connsiteX120" fmla="*/ 3709484 w 12192000"/>
              <a:gd name="connsiteY120" fmla="*/ 186927 h 4939827"/>
              <a:gd name="connsiteX121" fmla="*/ 3761342 w 12192000"/>
              <a:gd name="connsiteY121" fmla="*/ 177474 h 4939827"/>
              <a:gd name="connsiteX122" fmla="*/ 3799748 w 12192000"/>
              <a:gd name="connsiteY122" fmla="*/ 167154 h 4939827"/>
              <a:gd name="connsiteX123" fmla="*/ 3922756 w 12192000"/>
              <a:gd name="connsiteY123" fmla="*/ 194044 h 4939827"/>
              <a:gd name="connsiteX124" fmla="*/ 4028476 w 12192000"/>
              <a:gd name="connsiteY124" fmla="*/ 223679 h 4939827"/>
              <a:gd name="connsiteX125" fmla="*/ 4191582 w 12192000"/>
              <a:gd name="connsiteY125" fmla="*/ 238952 h 4939827"/>
              <a:gd name="connsiteX126" fmla="*/ 4251024 w 12192000"/>
              <a:gd name="connsiteY126" fmla="*/ 240874 h 4939827"/>
              <a:gd name="connsiteX127" fmla="*/ 4355275 w 12192000"/>
              <a:gd name="connsiteY127" fmla="*/ 260205 h 4939827"/>
              <a:gd name="connsiteX128" fmla="*/ 4423807 w 12192000"/>
              <a:gd name="connsiteY128" fmla="*/ 270366 h 4939827"/>
              <a:gd name="connsiteX129" fmla="*/ 4558432 w 12192000"/>
              <a:gd name="connsiteY129" fmla="*/ 269194 h 4939827"/>
              <a:gd name="connsiteX130" fmla="*/ 4635061 w 12192000"/>
              <a:gd name="connsiteY130" fmla="*/ 280682 h 4939827"/>
              <a:gd name="connsiteX131" fmla="*/ 4807427 w 12192000"/>
              <a:gd name="connsiteY131" fmla="*/ 276835 h 4939827"/>
              <a:gd name="connsiteX132" fmla="*/ 5028933 w 12192000"/>
              <a:gd name="connsiteY132" fmla="*/ 183887 h 4939827"/>
              <a:gd name="connsiteX133" fmla="*/ 5093642 w 12192000"/>
              <a:gd name="connsiteY133" fmla="*/ 177214 h 4939827"/>
              <a:gd name="connsiteX134" fmla="*/ 5102642 w 12192000"/>
              <a:gd name="connsiteY134" fmla="*/ 186816 h 4939827"/>
              <a:gd name="connsiteX135" fmla="*/ 5193590 w 12192000"/>
              <a:gd name="connsiteY135" fmla="*/ 156458 h 4939827"/>
              <a:gd name="connsiteX136" fmla="*/ 5323922 w 12192000"/>
              <a:gd name="connsiteY136" fmla="*/ 146332 h 4939827"/>
              <a:gd name="connsiteX137" fmla="*/ 5421860 w 12192000"/>
              <a:gd name="connsiteY137" fmla="*/ 167298 h 4939827"/>
              <a:gd name="connsiteX138" fmla="*/ 5476948 w 12192000"/>
              <a:gd name="connsiteY138" fmla="*/ 173249 h 4939827"/>
              <a:gd name="connsiteX139" fmla="*/ 5516842 w 12192000"/>
              <a:gd name="connsiteY139" fmla="*/ 184018 h 4939827"/>
              <a:gd name="connsiteX140" fmla="*/ 5619415 w 12192000"/>
              <a:gd name="connsiteY140" fmla="*/ 176781 h 4939827"/>
              <a:gd name="connsiteX141" fmla="*/ 5789867 w 12192000"/>
              <a:gd name="connsiteY141" fmla="*/ 150304 h 4939827"/>
              <a:gd name="connsiteX142" fmla="*/ 5825953 w 12192000"/>
              <a:gd name="connsiteY142" fmla="*/ 147907 h 4939827"/>
              <a:gd name="connsiteX143" fmla="*/ 5856168 w 12192000"/>
              <a:gd name="connsiteY143" fmla="*/ 158719 h 4939827"/>
              <a:gd name="connsiteX144" fmla="*/ 5862476 w 12192000"/>
              <a:gd name="connsiteY144" fmla="*/ 172447 h 4939827"/>
              <a:gd name="connsiteX145" fmla="*/ 5882195 w 12192000"/>
              <a:gd name="connsiteY145" fmla="*/ 173195 h 4939827"/>
              <a:gd name="connsiteX146" fmla="*/ 5952585 w 12192000"/>
              <a:gd name="connsiteY146" fmla="*/ 161012 h 4939827"/>
              <a:gd name="connsiteX147" fmla="*/ 6001964 w 12192000"/>
              <a:gd name="connsiteY147" fmla="*/ 154786 h 4939827"/>
              <a:gd name="connsiteX148" fmla="*/ 6184207 w 12192000"/>
              <a:gd name="connsiteY148" fmla="*/ 132658 h 4939827"/>
              <a:gd name="connsiteX149" fmla="*/ 6415830 w 12192000"/>
              <a:gd name="connsiteY149" fmla="*/ 136006 h 4939827"/>
              <a:gd name="connsiteX150" fmla="*/ 6756965 w 12192000"/>
              <a:gd name="connsiteY150" fmla="*/ 57636 h 4939827"/>
              <a:gd name="connsiteX151" fmla="*/ 6819400 w 12192000"/>
              <a:gd name="connsiteY151" fmla="*/ 30742 h 4939827"/>
              <a:gd name="connsiteX152" fmla="*/ 6986370 w 12192000"/>
              <a:gd name="connsiteY152" fmla="*/ 12659 h 4939827"/>
              <a:gd name="connsiteX153" fmla="*/ 6989536 w 12192000"/>
              <a:gd name="connsiteY153" fmla="*/ 14528 h 4939827"/>
              <a:gd name="connsiteX154" fmla="*/ 7015933 w 12192000"/>
              <a:gd name="connsiteY154" fmla="*/ 9653 h 4939827"/>
              <a:gd name="connsiteX155" fmla="*/ 7020592 w 12192000"/>
              <a:gd name="connsiteY155" fmla="*/ 1651 h 4939827"/>
              <a:gd name="connsiteX156" fmla="*/ 7025905 w 12192000"/>
              <a:gd name="connsiteY156" fmla="*/ 0 h 4939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2192000" h="4939827">
                <a:moveTo>
                  <a:pt x="7025905" y="0"/>
                </a:moveTo>
                <a:lnTo>
                  <a:pt x="7032579" y="2808"/>
                </a:lnTo>
                <a:cubicBezTo>
                  <a:pt x="7044119" y="6590"/>
                  <a:pt x="7059062" y="10207"/>
                  <a:pt x="7079505" y="12971"/>
                </a:cubicBezTo>
                <a:cubicBezTo>
                  <a:pt x="7111522" y="10537"/>
                  <a:pt x="7122591" y="11519"/>
                  <a:pt x="7158791" y="12462"/>
                </a:cubicBezTo>
                <a:lnTo>
                  <a:pt x="7233338" y="24846"/>
                </a:lnTo>
                <a:cubicBezTo>
                  <a:pt x="7247177" y="23787"/>
                  <a:pt x="7254856" y="25962"/>
                  <a:pt x="7259791" y="29557"/>
                </a:cubicBezTo>
                <a:lnTo>
                  <a:pt x="7263923" y="35029"/>
                </a:lnTo>
                <a:lnTo>
                  <a:pt x="7281549" y="39654"/>
                </a:lnTo>
                <a:lnTo>
                  <a:pt x="7374735" y="65326"/>
                </a:lnTo>
                <a:lnTo>
                  <a:pt x="7376078" y="63849"/>
                </a:lnTo>
                <a:lnTo>
                  <a:pt x="7402026" y="60308"/>
                </a:lnTo>
                <a:lnTo>
                  <a:pt x="7415091" y="77403"/>
                </a:lnTo>
                <a:cubicBezTo>
                  <a:pt x="7421672" y="79965"/>
                  <a:pt x="7475806" y="92960"/>
                  <a:pt x="7488682" y="83440"/>
                </a:cubicBezTo>
                <a:cubicBezTo>
                  <a:pt x="7541625" y="94782"/>
                  <a:pt x="7683214" y="133614"/>
                  <a:pt x="7732750" y="145456"/>
                </a:cubicBezTo>
                <a:cubicBezTo>
                  <a:pt x="7748318" y="162765"/>
                  <a:pt x="7764581" y="171696"/>
                  <a:pt x="7785900" y="154493"/>
                </a:cubicBezTo>
                <a:cubicBezTo>
                  <a:pt x="7822539" y="158614"/>
                  <a:pt x="7915312" y="166523"/>
                  <a:pt x="7952584" y="170181"/>
                </a:cubicBezTo>
                <a:cubicBezTo>
                  <a:pt x="7998047" y="181004"/>
                  <a:pt x="8029749" y="207794"/>
                  <a:pt x="8058681" y="219431"/>
                </a:cubicBezTo>
                <a:cubicBezTo>
                  <a:pt x="8095466" y="185885"/>
                  <a:pt x="8090835" y="241759"/>
                  <a:pt x="8126175" y="240005"/>
                </a:cubicBezTo>
                <a:cubicBezTo>
                  <a:pt x="8163290" y="246246"/>
                  <a:pt x="8238799" y="256773"/>
                  <a:pt x="8281371" y="256875"/>
                </a:cubicBezTo>
                <a:cubicBezTo>
                  <a:pt x="8313651" y="251026"/>
                  <a:pt x="8346882" y="248570"/>
                  <a:pt x="8381609" y="240618"/>
                </a:cubicBezTo>
                <a:lnTo>
                  <a:pt x="8406759" y="232517"/>
                </a:lnTo>
                <a:lnTo>
                  <a:pt x="8426506" y="241842"/>
                </a:lnTo>
                <a:lnTo>
                  <a:pt x="8427949" y="240981"/>
                </a:lnTo>
                <a:cubicBezTo>
                  <a:pt x="8431925" y="239458"/>
                  <a:pt x="8436260" y="239096"/>
                  <a:pt x="8441468" y="241157"/>
                </a:cubicBezTo>
                <a:lnTo>
                  <a:pt x="8565757" y="255317"/>
                </a:lnTo>
                <a:lnTo>
                  <a:pt x="8573171" y="258426"/>
                </a:lnTo>
                <a:lnTo>
                  <a:pt x="8573548" y="258241"/>
                </a:lnTo>
                <a:cubicBezTo>
                  <a:pt x="8575650" y="258391"/>
                  <a:pt x="8618469" y="259217"/>
                  <a:pt x="8622021" y="261028"/>
                </a:cubicBezTo>
                <a:lnTo>
                  <a:pt x="8672650" y="254821"/>
                </a:lnTo>
                <a:cubicBezTo>
                  <a:pt x="8716151" y="260353"/>
                  <a:pt x="8748971" y="243487"/>
                  <a:pt x="8785543" y="263406"/>
                </a:cubicBezTo>
                <a:cubicBezTo>
                  <a:pt x="8826293" y="268498"/>
                  <a:pt x="8797654" y="254573"/>
                  <a:pt x="8830588" y="265483"/>
                </a:cubicBezTo>
                <a:cubicBezTo>
                  <a:pt x="8849202" y="267272"/>
                  <a:pt x="8877544" y="266277"/>
                  <a:pt x="8905142" y="264958"/>
                </a:cubicBezTo>
                <a:lnTo>
                  <a:pt x="8968582" y="262728"/>
                </a:lnTo>
                <a:lnTo>
                  <a:pt x="8972994" y="263284"/>
                </a:lnTo>
                <a:lnTo>
                  <a:pt x="9004605" y="258041"/>
                </a:lnTo>
                <a:lnTo>
                  <a:pt x="9016165" y="261258"/>
                </a:lnTo>
                <a:cubicBezTo>
                  <a:pt x="9028775" y="267579"/>
                  <a:pt x="9039083" y="277488"/>
                  <a:pt x="9043297" y="281547"/>
                </a:cubicBezTo>
                <a:lnTo>
                  <a:pt x="9048315" y="279264"/>
                </a:lnTo>
                <a:lnTo>
                  <a:pt x="9054706" y="278538"/>
                </a:lnTo>
                <a:lnTo>
                  <a:pt x="9070919" y="281810"/>
                </a:lnTo>
                <a:lnTo>
                  <a:pt x="9076813" y="283909"/>
                </a:lnTo>
                <a:cubicBezTo>
                  <a:pt x="9080948" y="285030"/>
                  <a:pt x="9083794" y="285362"/>
                  <a:pt x="9085871" y="285133"/>
                </a:cubicBezTo>
                <a:lnTo>
                  <a:pt x="9086159" y="284887"/>
                </a:lnTo>
                <a:lnTo>
                  <a:pt x="9134606" y="288168"/>
                </a:lnTo>
                <a:cubicBezTo>
                  <a:pt x="9149441" y="274272"/>
                  <a:pt x="9194106" y="309414"/>
                  <a:pt x="9195590" y="279568"/>
                </a:cubicBezTo>
                <a:cubicBezTo>
                  <a:pt x="9212898" y="284479"/>
                  <a:pt x="9220866" y="298055"/>
                  <a:pt x="9219336" y="278133"/>
                </a:cubicBezTo>
                <a:cubicBezTo>
                  <a:pt x="9225159" y="279201"/>
                  <a:pt x="9229164" y="278078"/>
                  <a:pt x="9232362" y="275894"/>
                </a:cubicBezTo>
                <a:lnTo>
                  <a:pt x="9283638" y="299924"/>
                </a:lnTo>
                <a:lnTo>
                  <a:pt x="9371484" y="329634"/>
                </a:lnTo>
                <a:lnTo>
                  <a:pt x="9404829" y="339038"/>
                </a:lnTo>
                <a:lnTo>
                  <a:pt x="9427021" y="358784"/>
                </a:lnTo>
                <a:cubicBezTo>
                  <a:pt x="9500124" y="364086"/>
                  <a:pt x="9604652" y="390635"/>
                  <a:pt x="9670844" y="405128"/>
                </a:cubicBezTo>
                <a:cubicBezTo>
                  <a:pt x="9688531" y="417998"/>
                  <a:pt x="9762277" y="426463"/>
                  <a:pt x="9816083" y="416573"/>
                </a:cubicBezTo>
                <a:lnTo>
                  <a:pt x="9936741" y="437044"/>
                </a:lnTo>
                <a:cubicBezTo>
                  <a:pt x="9978091" y="447025"/>
                  <a:pt x="10008641" y="443705"/>
                  <a:pt x="10050093" y="443783"/>
                </a:cubicBezTo>
                <a:cubicBezTo>
                  <a:pt x="10074709" y="448779"/>
                  <a:pt x="10088915" y="449258"/>
                  <a:pt x="10130090" y="459520"/>
                </a:cubicBezTo>
                <a:cubicBezTo>
                  <a:pt x="10137791" y="458564"/>
                  <a:pt x="10165777" y="459877"/>
                  <a:pt x="10173456" y="457749"/>
                </a:cubicBezTo>
                <a:lnTo>
                  <a:pt x="10218232" y="459820"/>
                </a:lnTo>
                <a:lnTo>
                  <a:pt x="10354176" y="471377"/>
                </a:lnTo>
                <a:cubicBezTo>
                  <a:pt x="10367946" y="478917"/>
                  <a:pt x="10417270" y="488110"/>
                  <a:pt x="10430681" y="481226"/>
                </a:cubicBezTo>
                <a:cubicBezTo>
                  <a:pt x="10441804" y="481366"/>
                  <a:pt x="10469025" y="490181"/>
                  <a:pt x="10478169" y="481774"/>
                </a:cubicBezTo>
                <a:cubicBezTo>
                  <a:pt x="10503830" y="488972"/>
                  <a:pt x="10531359" y="489751"/>
                  <a:pt x="10540907" y="485607"/>
                </a:cubicBezTo>
                <a:cubicBezTo>
                  <a:pt x="10569054" y="475472"/>
                  <a:pt x="10590882" y="489185"/>
                  <a:pt x="10614941" y="487592"/>
                </a:cubicBezTo>
                <a:cubicBezTo>
                  <a:pt x="10654657" y="492458"/>
                  <a:pt x="10645652" y="516778"/>
                  <a:pt x="10674098" y="521656"/>
                </a:cubicBezTo>
                <a:cubicBezTo>
                  <a:pt x="10737163" y="537583"/>
                  <a:pt x="10829686" y="559302"/>
                  <a:pt x="10874834" y="574867"/>
                </a:cubicBezTo>
                <a:cubicBezTo>
                  <a:pt x="10919981" y="590432"/>
                  <a:pt x="10878682" y="577481"/>
                  <a:pt x="10944981" y="615042"/>
                </a:cubicBezTo>
                <a:cubicBezTo>
                  <a:pt x="10976235" y="616974"/>
                  <a:pt x="10982969" y="648568"/>
                  <a:pt x="11006376" y="645957"/>
                </a:cubicBezTo>
                <a:cubicBezTo>
                  <a:pt x="11005343" y="630631"/>
                  <a:pt x="11047577" y="676048"/>
                  <a:pt x="11076308" y="675698"/>
                </a:cubicBezTo>
                <a:cubicBezTo>
                  <a:pt x="11093142" y="677175"/>
                  <a:pt x="11131116" y="681348"/>
                  <a:pt x="11148789" y="685041"/>
                </a:cubicBezTo>
                <a:cubicBezTo>
                  <a:pt x="11177310" y="688243"/>
                  <a:pt x="11217768" y="714725"/>
                  <a:pt x="11249129" y="684218"/>
                </a:cubicBezTo>
                <a:cubicBezTo>
                  <a:pt x="11276269" y="697037"/>
                  <a:pt x="11257432" y="693670"/>
                  <a:pt x="11299915" y="692177"/>
                </a:cubicBezTo>
                <a:cubicBezTo>
                  <a:pt x="11314401" y="703224"/>
                  <a:pt x="11371412" y="714421"/>
                  <a:pt x="11386973" y="708209"/>
                </a:cubicBezTo>
                <a:cubicBezTo>
                  <a:pt x="11425657" y="716286"/>
                  <a:pt x="11454555" y="715485"/>
                  <a:pt x="11500105" y="735014"/>
                </a:cubicBezTo>
                <a:cubicBezTo>
                  <a:pt x="11545172" y="751781"/>
                  <a:pt x="11573053" y="787789"/>
                  <a:pt x="11621735" y="789584"/>
                </a:cubicBezTo>
                <a:lnTo>
                  <a:pt x="11691200" y="867902"/>
                </a:lnTo>
                <a:cubicBezTo>
                  <a:pt x="11734106" y="911360"/>
                  <a:pt x="11773008" y="895495"/>
                  <a:pt x="11819427" y="911634"/>
                </a:cubicBezTo>
                <a:lnTo>
                  <a:pt x="11969720" y="964737"/>
                </a:lnTo>
                <a:cubicBezTo>
                  <a:pt x="12009110" y="978008"/>
                  <a:pt x="12010206" y="989588"/>
                  <a:pt x="12055766" y="991268"/>
                </a:cubicBezTo>
                <a:cubicBezTo>
                  <a:pt x="12105723" y="1003445"/>
                  <a:pt x="12068493" y="1020292"/>
                  <a:pt x="12171539" y="995427"/>
                </a:cubicBezTo>
                <a:cubicBezTo>
                  <a:pt x="12174929" y="995822"/>
                  <a:pt x="12180763" y="996228"/>
                  <a:pt x="12187831" y="996580"/>
                </a:cubicBezTo>
                <a:lnTo>
                  <a:pt x="12192000" y="996726"/>
                </a:lnTo>
                <a:lnTo>
                  <a:pt x="12192000" y="4939827"/>
                </a:lnTo>
                <a:lnTo>
                  <a:pt x="0" y="4939827"/>
                </a:lnTo>
                <a:lnTo>
                  <a:pt x="0" y="512043"/>
                </a:lnTo>
                <a:lnTo>
                  <a:pt x="7381" y="512580"/>
                </a:lnTo>
                <a:cubicBezTo>
                  <a:pt x="39359" y="514524"/>
                  <a:pt x="72732" y="514144"/>
                  <a:pt x="100029" y="504758"/>
                </a:cubicBezTo>
                <a:cubicBezTo>
                  <a:pt x="115935" y="525779"/>
                  <a:pt x="143126" y="489229"/>
                  <a:pt x="155244" y="525130"/>
                </a:cubicBezTo>
                <a:cubicBezTo>
                  <a:pt x="173881" y="522487"/>
                  <a:pt x="242791" y="514086"/>
                  <a:pt x="254366" y="534449"/>
                </a:cubicBezTo>
                <a:cubicBezTo>
                  <a:pt x="303041" y="537382"/>
                  <a:pt x="380161" y="541650"/>
                  <a:pt x="447292" y="542725"/>
                </a:cubicBezTo>
                <a:cubicBezTo>
                  <a:pt x="530282" y="553078"/>
                  <a:pt x="572130" y="539673"/>
                  <a:pt x="628105" y="547853"/>
                </a:cubicBezTo>
                <a:cubicBezTo>
                  <a:pt x="661608" y="509671"/>
                  <a:pt x="746152" y="605137"/>
                  <a:pt x="783146" y="591799"/>
                </a:cubicBezTo>
                <a:cubicBezTo>
                  <a:pt x="862499" y="590113"/>
                  <a:pt x="949481" y="579142"/>
                  <a:pt x="1043676" y="591887"/>
                </a:cubicBezTo>
                <a:cubicBezTo>
                  <a:pt x="1120353" y="576991"/>
                  <a:pt x="1172004" y="553592"/>
                  <a:pt x="1281816" y="520946"/>
                </a:cubicBezTo>
                <a:cubicBezTo>
                  <a:pt x="1339915" y="511282"/>
                  <a:pt x="1459480" y="554579"/>
                  <a:pt x="1486347" y="487310"/>
                </a:cubicBezTo>
                <a:cubicBezTo>
                  <a:pt x="1507765" y="532008"/>
                  <a:pt x="1539168" y="465954"/>
                  <a:pt x="1568079" y="462531"/>
                </a:cubicBezTo>
                <a:cubicBezTo>
                  <a:pt x="1587821" y="491525"/>
                  <a:pt x="1601468" y="469316"/>
                  <a:pt x="1622516" y="466058"/>
                </a:cubicBezTo>
                <a:cubicBezTo>
                  <a:pt x="1630056" y="483510"/>
                  <a:pt x="1647504" y="484261"/>
                  <a:pt x="1655457" y="465359"/>
                </a:cubicBezTo>
                <a:cubicBezTo>
                  <a:pt x="1651800" y="419723"/>
                  <a:pt x="1709718" y="447719"/>
                  <a:pt x="1717454" y="417203"/>
                </a:cubicBezTo>
                <a:cubicBezTo>
                  <a:pt x="1753115" y="414011"/>
                  <a:pt x="1882851" y="412376"/>
                  <a:pt x="1913794" y="365255"/>
                </a:cubicBezTo>
                <a:cubicBezTo>
                  <a:pt x="2001060" y="361067"/>
                  <a:pt x="2099559" y="366414"/>
                  <a:pt x="2129762" y="367832"/>
                </a:cubicBezTo>
                <a:cubicBezTo>
                  <a:pt x="2215380" y="355065"/>
                  <a:pt x="2248807" y="343296"/>
                  <a:pt x="2376970" y="350129"/>
                </a:cubicBezTo>
                <a:cubicBezTo>
                  <a:pt x="2393251" y="360463"/>
                  <a:pt x="2473371" y="379419"/>
                  <a:pt x="2480155" y="359227"/>
                </a:cubicBezTo>
                <a:cubicBezTo>
                  <a:pt x="2520060" y="359505"/>
                  <a:pt x="2561270" y="311415"/>
                  <a:pt x="2586782" y="339352"/>
                </a:cubicBezTo>
                <a:cubicBezTo>
                  <a:pt x="2585230" y="294982"/>
                  <a:pt x="2653633" y="316689"/>
                  <a:pt x="2679617" y="305383"/>
                </a:cubicBezTo>
                <a:cubicBezTo>
                  <a:pt x="2721434" y="266011"/>
                  <a:pt x="2746765" y="276002"/>
                  <a:pt x="2788947" y="250375"/>
                </a:cubicBezTo>
                <a:cubicBezTo>
                  <a:pt x="2851672" y="235447"/>
                  <a:pt x="2913075" y="252766"/>
                  <a:pt x="2965530" y="245958"/>
                </a:cubicBezTo>
                <a:cubicBezTo>
                  <a:pt x="3001911" y="238336"/>
                  <a:pt x="3090203" y="217828"/>
                  <a:pt x="3103677" y="209527"/>
                </a:cubicBezTo>
                <a:lnTo>
                  <a:pt x="3126759" y="211226"/>
                </a:lnTo>
                <a:cubicBezTo>
                  <a:pt x="3136908" y="211889"/>
                  <a:pt x="3148903" y="212490"/>
                  <a:pt x="3164020" y="212779"/>
                </a:cubicBezTo>
                <a:cubicBezTo>
                  <a:pt x="3225474" y="210084"/>
                  <a:pt x="3231859" y="218227"/>
                  <a:pt x="3285019" y="220535"/>
                </a:cubicBezTo>
                <a:cubicBezTo>
                  <a:pt x="3318541" y="222809"/>
                  <a:pt x="3359787" y="223898"/>
                  <a:pt x="3365154" y="226416"/>
                </a:cubicBezTo>
                <a:lnTo>
                  <a:pt x="3367507" y="225416"/>
                </a:lnTo>
                <a:cubicBezTo>
                  <a:pt x="3377583" y="223667"/>
                  <a:pt x="3383502" y="224760"/>
                  <a:pt x="3387567" y="227103"/>
                </a:cubicBezTo>
                <a:lnTo>
                  <a:pt x="3498001" y="231941"/>
                </a:lnTo>
                <a:cubicBezTo>
                  <a:pt x="3513569" y="226158"/>
                  <a:pt x="3539132" y="232525"/>
                  <a:pt x="3561557" y="228095"/>
                </a:cubicBezTo>
                <a:cubicBezTo>
                  <a:pt x="3574944" y="230843"/>
                  <a:pt x="3597426" y="216287"/>
                  <a:pt x="3611920" y="218094"/>
                </a:cubicBezTo>
                <a:lnTo>
                  <a:pt x="3620528" y="218788"/>
                </a:lnTo>
                <a:lnTo>
                  <a:pt x="3620766" y="218511"/>
                </a:lnTo>
                <a:cubicBezTo>
                  <a:pt x="3622780" y="218042"/>
                  <a:pt x="3625663" y="218038"/>
                  <a:pt x="3629977" y="218664"/>
                </a:cubicBezTo>
                <a:lnTo>
                  <a:pt x="3636217" y="220048"/>
                </a:lnTo>
                <a:lnTo>
                  <a:pt x="3709484" y="186927"/>
                </a:lnTo>
                <a:cubicBezTo>
                  <a:pt x="3731015" y="183190"/>
                  <a:pt x="3745790" y="180810"/>
                  <a:pt x="3761342" y="177474"/>
                </a:cubicBezTo>
                <a:lnTo>
                  <a:pt x="3799748" y="167154"/>
                </a:lnTo>
                <a:lnTo>
                  <a:pt x="3922756" y="194044"/>
                </a:lnTo>
                <a:cubicBezTo>
                  <a:pt x="3960877" y="203465"/>
                  <a:pt x="3965250" y="215357"/>
                  <a:pt x="4028476" y="223679"/>
                </a:cubicBezTo>
                <a:cubicBezTo>
                  <a:pt x="4088751" y="228019"/>
                  <a:pt x="4139112" y="248870"/>
                  <a:pt x="4191582" y="238952"/>
                </a:cubicBezTo>
                <a:cubicBezTo>
                  <a:pt x="4210842" y="254091"/>
                  <a:pt x="4229809" y="260810"/>
                  <a:pt x="4251024" y="240874"/>
                </a:cubicBezTo>
                <a:cubicBezTo>
                  <a:pt x="4306627" y="250935"/>
                  <a:pt x="4317066" y="281625"/>
                  <a:pt x="4355275" y="260205"/>
                </a:cubicBezTo>
                <a:cubicBezTo>
                  <a:pt x="4390577" y="327090"/>
                  <a:pt x="4385658" y="272111"/>
                  <a:pt x="4423807" y="270366"/>
                </a:cubicBezTo>
                <a:cubicBezTo>
                  <a:pt x="4457666" y="271864"/>
                  <a:pt x="4523223" y="267475"/>
                  <a:pt x="4558432" y="269194"/>
                </a:cubicBezTo>
                <a:cubicBezTo>
                  <a:pt x="4594553" y="230955"/>
                  <a:pt x="4596517" y="287120"/>
                  <a:pt x="4635061" y="280682"/>
                </a:cubicBezTo>
                <a:cubicBezTo>
                  <a:pt x="4676560" y="281955"/>
                  <a:pt x="4741782" y="292968"/>
                  <a:pt x="4807427" y="276835"/>
                </a:cubicBezTo>
                <a:cubicBezTo>
                  <a:pt x="4876769" y="256626"/>
                  <a:pt x="4951997" y="249407"/>
                  <a:pt x="5028933" y="183887"/>
                </a:cubicBezTo>
                <a:cubicBezTo>
                  <a:pt x="5044713" y="164149"/>
                  <a:pt x="5073685" y="161161"/>
                  <a:pt x="5093642" y="177214"/>
                </a:cubicBezTo>
                <a:cubicBezTo>
                  <a:pt x="5097077" y="179978"/>
                  <a:pt x="5100108" y="183212"/>
                  <a:pt x="5102642" y="186816"/>
                </a:cubicBezTo>
                <a:cubicBezTo>
                  <a:pt x="5150234" y="139156"/>
                  <a:pt x="5169674" y="190314"/>
                  <a:pt x="5193590" y="156458"/>
                </a:cubicBezTo>
                <a:cubicBezTo>
                  <a:pt x="5257854" y="151722"/>
                  <a:pt x="5301917" y="175841"/>
                  <a:pt x="5323922" y="146332"/>
                </a:cubicBezTo>
                <a:cubicBezTo>
                  <a:pt x="5355266" y="153538"/>
                  <a:pt x="5392601" y="198271"/>
                  <a:pt x="5421860" y="167298"/>
                </a:cubicBezTo>
                <a:cubicBezTo>
                  <a:pt x="5420630" y="196364"/>
                  <a:pt x="5461576" y="151467"/>
                  <a:pt x="5476948" y="173249"/>
                </a:cubicBezTo>
                <a:cubicBezTo>
                  <a:pt x="5487334" y="191763"/>
                  <a:pt x="5502178" y="182456"/>
                  <a:pt x="5516842" y="184018"/>
                </a:cubicBezTo>
                <a:cubicBezTo>
                  <a:pt x="5533140" y="200158"/>
                  <a:pt x="5599828" y="189750"/>
                  <a:pt x="5619415" y="176781"/>
                </a:cubicBezTo>
                <a:cubicBezTo>
                  <a:pt x="5690073" y="168499"/>
                  <a:pt x="5748631" y="186964"/>
                  <a:pt x="5789867" y="150304"/>
                </a:cubicBezTo>
                <a:cubicBezTo>
                  <a:pt x="5802836" y="146282"/>
                  <a:pt x="5814753" y="145947"/>
                  <a:pt x="5825953" y="147907"/>
                </a:cubicBezTo>
                <a:lnTo>
                  <a:pt x="5856168" y="158719"/>
                </a:lnTo>
                <a:lnTo>
                  <a:pt x="5862476" y="172447"/>
                </a:lnTo>
                <a:lnTo>
                  <a:pt x="5882195" y="173195"/>
                </a:lnTo>
                <a:lnTo>
                  <a:pt x="5952585" y="161012"/>
                </a:lnTo>
                <a:cubicBezTo>
                  <a:pt x="5962273" y="166588"/>
                  <a:pt x="5992020" y="151579"/>
                  <a:pt x="6001964" y="154786"/>
                </a:cubicBezTo>
                <a:cubicBezTo>
                  <a:pt x="6061748" y="122178"/>
                  <a:pt x="6101539" y="131534"/>
                  <a:pt x="6184207" y="132658"/>
                </a:cubicBezTo>
                <a:cubicBezTo>
                  <a:pt x="6266582" y="127016"/>
                  <a:pt x="6286876" y="151859"/>
                  <a:pt x="6415830" y="136006"/>
                </a:cubicBezTo>
                <a:cubicBezTo>
                  <a:pt x="6563502" y="116945"/>
                  <a:pt x="6684679" y="79367"/>
                  <a:pt x="6756965" y="57636"/>
                </a:cubicBezTo>
                <a:cubicBezTo>
                  <a:pt x="6761544" y="48663"/>
                  <a:pt x="6812642" y="36519"/>
                  <a:pt x="6819400" y="30742"/>
                </a:cubicBezTo>
                <a:lnTo>
                  <a:pt x="6986370" y="12659"/>
                </a:lnTo>
                <a:lnTo>
                  <a:pt x="6989536" y="14528"/>
                </a:lnTo>
                <a:cubicBezTo>
                  <a:pt x="7002946" y="17364"/>
                  <a:pt x="7010700" y="14716"/>
                  <a:pt x="7015933" y="9653"/>
                </a:cubicBezTo>
                <a:lnTo>
                  <a:pt x="7020592" y="1651"/>
                </a:lnTo>
                <a:lnTo>
                  <a:pt x="7025905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64CD04-629F-0C7C-AA78-3F046ACB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5198168"/>
            <a:ext cx="9859618" cy="6427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O que aconteceria?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17950" y="647758"/>
            <a:ext cx="8355105" cy="4392652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Espaço Reservado para Conteúdo 9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D02A9DE-125D-D913-554F-B5C8F3205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1643"/>
          <a:stretch>
            <a:fillRect/>
          </a:stretch>
        </p:blipFill>
        <p:spPr>
          <a:xfrm>
            <a:off x="2079812" y="805516"/>
            <a:ext cx="8032376" cy="40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2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181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84" name="Freeform: Shape 7183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Quadro Em Caso de Update Sem Where Compareça ao RH">
            <a:extLst>
              <a:ext uri="{FF2B5EF4-FFF2-40B4-BE49-F238E27FC236}">
                <a16:creationId xmlns:a16="http://schemas.microsoft.com/office/drawing/2014/main" id="{7C01547B-844C-0FAA-FA6E-30DDCE692F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73" t="23961" r="23658" b="24113"/>
          <a:stretch/>
        </p:blipFill>
        <p:spPr bwMode="auto">
          <a:xfrm>
            <a:off x="1370985" y="643466"/>
            <a:ext cx="5592886" cy="55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6" name="Group 7185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7187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88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3996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634</Words>
  <Application>Microsoft Office PowerPoint</Application>
  <PresentationFormat>Widescreen</PresentationFormat>
  <Paragraphs>116</Paragraphs>
  <Slides>34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Meiryo</vt:lpstr>
      <vt:lpstr>Aptos</vt:lpstr>
      <vt:lpstr>Aptos Display</vt:lpstr>
      <vt:lpstr>Arial</vt:lpstr>
      <vt:lpstr>Calibri</vt:lpstr>
      <vt:lpstr>Tema do Office</vt:lpstr>
      <vt:lpstr>Data Query Language(DQL)</vt:lpstr>
      <vt:lpstr>Apresentação do PowerPoint</vt:lpstr>
      <vt:lpstr>SELECT </vt:lpstr>
      <vt:lpstr>SELECT * FROM nome_tabela;</vt:lpstr>
      <vt:lpstr>Podemos selecionar uma ou mais colunas</vt:lpstr>
      <vt:lpstr>Boas Práticas </vt:lpstr>
      <vt:lpstr>WHERE</vt:lpstr>
      <vt:lpstr>O que aconteceria?</vt:lpstr>
      <vt:lpstr>Apresentação do PowerPoint</vt:lpstr>
      <vt:lpstr>Nunca utilize instrução DML sem o WHERE</vt:lpstr>
      <vt:lpstr>IN - Filtrar registros dentro de uma lista</vt:lpstr>
      <vt:lpstr>Apresentação do PowerPoint</vt:lpstr>
      <vt:lpstr>COUNT()</vt:lpstr>
      <vt:lpstr>SUM()</vt:lpstr>
      <vt:lpstr>AS Alias / Apelido</vt:lpstr>
      <vt:lpstr>AVG</vt:lpstr>
      <vt:lpstr>MAX()</vt:lpstr>
      <vt:lpstr>MIN() </vt:lpstr>
      <vt:lpstr>ORDER BY</vt:lpstr>
      <vt:lpstr>GROUP BY</vt:lpstr>
      <vt:lpstr>Total de matriculas por cursos</vt:lpstr>
      <vt:lpstr>HAVING</vt:lpstr>
      <vt:lpstr>HAVING</vt:lpstr>
      <vt:lpstr>Junções SQL </vt:lpstr>
      <vt:lpstr>Apresentação do PowerPoint</vt:lpstr>
      <vt:lpstr>INNER JOIN</vt:lpstr>
      <vt:lpstr>INNER JOIN</vt:lpstr>
      <vt:lpstr>INNER JOIN</vt:lpstr>
      <vt:lpstr>INNER JOIN</vt:lpstr>
      <vt:lpstr>Podemos avançar?</vt:lpstr>
      <vt:lpstr>Desafio 2</vt:lpstr>
      <vt:lpstr>Tem muitas coisas que podemos aprender...</vt:lpstr>
      <vt:lpstr>Professores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Dias</cp:lastModifiedBy>
  <cp:revision>12</cp:revision>
  <dcterms:created xsi:type="dcterms:W3CDTF">2025-04-03T17:31:58Z</dcterms:created>
  <dcterms:modified xsi:type="dcterms:W3CDTF">2025-05-29T00:45:36Z</dcterms:modified>
</cp:coreProperties>
</file>