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13" r:id="rId3"/>
    <p:sldId id="314" r:id="rId4"/>
    <p:sldId id="315" r:id="rId5"/>
    <p:sldId id="316" r:id="rId6"/>
    <p:sldId id="309" r:id="rId7"/>
    <p:sldId id="310" r:id="rId8"/>
    <p:sldId id="311" r:id="rId9"/>
    <p:sldId id="312" r:id="rId10"/>
    <p:sldId id="317" r:id="rId11"/>
    <p:sldId id="318" r:id="rId12"/>
    <p:sldId id="319" r:id="rId13"/>
    <p:sldId id="288" r:id="rId14"/>
    <p:sldId id="287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C81A9-4278-46D2-A2CF-692E85AD5FF6}" type="datetimeFigureOut">
              <a:rPr lang="pt-BR" smtClean="0"/>
              <a:t>23/08/2025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6B488-2A6E-43E3-85A6-0B5BA7EA2F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309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C1324C-ABA4-A800-8D32-2F42BAAF3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5F1C3A-3415-8A4C-6672-84EAE0D6C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DCA290-3247-E038-BBDF-382C030F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23/08/2025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9786CA-517B-6650-4CE4-551E4E96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96B7EA-36D3-4AD1-8010-D1609A6DF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0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E314B-D0AC-625E-9423-5120449A6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5F0715-6E54-E8C2-407F-E1A022A41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3B8BD4-966B-F35E-87AE-9AFD5B68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23/08/2025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B567E9-89F7-C17D-0CCD-F9BE84F47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5F6E8A-D128-64A6-BA7E-F40C9F4FD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27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19AD0B-2ED6-36D1-FA6A-A76FCE83A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C5680C-199A-F3AF-0BA3-9CC70CDDE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47CF6A8-433C-93B7-DE89-F3E381895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23/08/2025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16AACA-1070-CC7F-4A88-EB71D18E8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E26E72-01A3-7432-F52B-59A30054B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03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33CB39-6520-1D46-DB29-FD45CEE06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02E68D-A0C5-7389-99A3-67F08827B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D1C75D-7F5C-5DB4-29BA-73FC1654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23/08/2025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8EB2ED-0938-D1B3-D06B-4E287EF95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8B8CC0-BA36-BCAC-D6A0-E75E00CF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463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929825-646D-9568-DAE5-71BCA1CB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B966E2-4997-6336-CB6D-1187D8FCC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821042-3C4C-F109-CD7B-CC229BE5A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23/08/2025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FFFD80-A92D-672D-226D-6CBFEEBB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F5A91D-D1E7-DB96-F375-C6C6C819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555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DF1EA-EE4E-A66A-617B-292D46AC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78BAC3-5FC0-C4CF-C4A1-68DC22BF8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FC1C23-69C5-FE6C-9125-E74759942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AB14D3-51AF-7917-9CAD-7E5903A4F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23/08/2025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C24141-F769-C064-6FD0-788B81CE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5C2E25-79B0-4255-3BDB-AD805F927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068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3D88E-88DD-88A7-CD07-FB2D7544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B2C58A-6A4A-4069-6CEB-F3AD331A3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0F4E68-D946-3A3F-3030-4BD776226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069BCB6-7D7E-4A64-FD1A-9595A7771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934911F-4BA4-BC42-1688-F854BDC082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46E3A4-55CB-FC2D-C1C3-B9139B4E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23/08/2025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1A0EAED-458D-7245-A481-50AD2F27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A693775-60D8-20FF-9BB0-394CD045A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9997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260B4-8DEB-D07E-7BCA-CB58C6B2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4D68C5B-1CCF-4721-7FD4-74C8759C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23/08/2025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D692342-B037-47C9-633A-7835F6FF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AD4FF0-5D39-E043-F262-C2D2A015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8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E40D619-CA07-C3CD-63FB-22728996B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23/08/2025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F0EF26D-C0A8-0F5C-E66E-FBF3B482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05B64D-93BD-395F-B635-7C698A0A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270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C2DE6-FC54-FC1F-1EC9-C632281F3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773B40-0346-91A9-2A48-43D002994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C76197-FF28-CB47-66C1-F22F5C935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3BBCA7A-3F2C-05B2-4A5B-9C4C25C75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23/08/2025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415EBE-D92D-6D27-7DDF-7858CAE4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609FFE-ED90-FA58-12E1-388A7D9FD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329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96B86-B578-7476-6715-2F3EDFA26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E2A4B93-A8A6-EB5A-23A5-B939D05FC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A70D039-ABEA-78DA-859D-550887DE6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F930D3-88BF-D78A-A0CA-C74397C7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B99F7-3390-4818-B2B2-DDFBF3F362A7}" type="datetimeFigureOut">
              <a:rPr lang="pt-BR" smtClean="0"/>
              <a:t>23/08/2025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7CB43B-58FA-DD90-5D35-C11321375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0D4CBF-8E29-D05B-82C4-AB132995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944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4E2248F-5EAF-139D-5483-45FF1254B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096FC2-75A5-C3CA-F6A4-EACD807E5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2B241A-CCA9-DC0B-2702-D9D61EA3E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FB99F7-3390-4818-B2B2-DDFBF3F362A7}" type="datetimeFigureOut">
              <a:rPr lang="pt-BR" smtClean="0"/>
              <a:t>23/08/2025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D04C2B-C52E-AE99-0169-61A631209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8FDB7F-C816-051C-C0FD-81C0274BF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14E600-5748-4B8D-AE18-AB611110FB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128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E61C204-A189-7FDB-D134-AE9C408B3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6453" y="739978"/>
            <a:ext cx="5443193" cy="3004145"/>
          </a:xfrm>
        </p:spPr>
        <p:txBody>
          <a:bodyPr>
            <a:normAutofit/>
          </a:bodyPr>
          <a:lstStyle/>
          <a:p>
            <a:r>
              <a:rPr lang="pt-BR" b="1" dirty="0"/>
              <a:t>Banco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58D5BB-B3CD-DB39-F0AA-B1EF117CF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pt-BR" dirty="0"/>
              <a:t>Módulo de Introdução Parte II</a:t>
            </a:r>
          </a:p>
          <a:p>
            <a:r>
              <a:rPr lang="pt-BR" dirty="0"/>
              <a:t>Cleiton Dias e Tiago </a:t>
            </a:r>
            <a:r>
              <a:rPr lang="pt-BR" dirty="0" err="1"/>
              <a:t>Pascotto</a:t>
            </a:r>
            <a:endParaRPr lang="pt-BR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026" name="Picture 2" descr="Arquivo de banco de dados - ícones de networking grátis">
            <a:extLst>
              <a:ext uri="{FF2B5EF4-FFF2-40B4-BE49-F238E27FC236}">
                <a16:creationId xmlns:a16="http://schemas.microsoft.com/office/drawing/2014/main" id="{149F5851-5380-3220-7CEB-44AE80DFC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>
            <a:fillRect/>
          </a:stretch>
        </p:blipFill>
        <p:spPr bwMode="auto"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69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AC754E9-B026-BF4B-EE72-888EFA791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27517"/>
            <a:ext cx="10905066" cy="5402964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428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Texto, Aplicativo&#10;&#10;O conteúdo gerado por IA pode estar incorreto.">
            <a:extLst>
              <a:ext uri="{FF2B5EF4-FFF2-40B4-BE49-F238E27FC236}">
                <a16:creationId xmlns:a16="http://schemas.microsoft.com/office/drawing/2014/main" id="{91AEFB88-765F-B377-5A4C-699DBDAE6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25304"/>
            <a:ext cx="10905066" cy="460739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5474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97A13F7B-25DD-E2CE-5B18-B82494B61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731" y="643467"/>
            <a:ext cx="9576538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2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345" name="Slide Background">
            <a:extLst>
              <a:ext uri="{FF2B5EF4-FFF2-40B4-BE49-F238E27FC236}">
                <a16:creationId xmlns:a16="http://schemas.microsoft.com/office/drawing/2014/main" id="{649C91A9-84E7-4BF0-9026-62F01380D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242D98-8D2A-2481-39D7-86439DA4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762001"/>
            <a:ext cx="4080362" cy="1708242"/>
          </a:xfrm>
        </p:spPr>
        <p:txBody>
          <a:bodyPr anchor="ctr">
            <a:normAutofit/>
          </a:bodyPr>
          <a:lstStyle/>
          <a:p>
            <a:r>
              <a:rPr lang="pt-BR" sz="4800" b="1" dirty="0"/>
              <a:t>Professores</a:t>
            </a:r>
            <a:endParaRPr lang="pt-BR" sz="40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8A6C47-50EE-DFC2-846D-49150610B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3" y="2470244"/>
            <a:ext cx="4648396" cy="3769834"/>
          </a:xfrm>
        </p:spPr>
        <p:txBody>
          <a:bodyPr anchor="ctr">
            <a:normAutofit/>
          </a:bodyPr>
          <a:lstStyle/>
          <a:p>
            <a:r>
              <a:rPr lang="pt-BR" sz="3600" dirty="0"/>
              <a:t>Cleiton S Dias</a:t>
            </a:r>
          </a:p>
          <a:p>
            <a:r>
              <a:rPr lang="pt-BR" sz="3600" dirty="0"/>
              <a:t>Thiago G </a:t>
            </a:r>
            <a:r>
              <a:rPr lang="pt-BR" sz="3600" dirty="0" err="1"/>
              <a:t>Pascotto</a:t>
            </a:r>
            <a:endParaRPr lang="pt-BR" sz="3600" dirty="0"/>
          </a:p>
        </p:txBody>
      </p:sp>
      <p:sp>
        <p:nvSpPr>
          <p:cNvPr id="14355" name="Rectangle 14346">
            <a:extLst>
              <a:ext uri="{FF2B5EF4-FFF2-40B4-BE49-F238E27FC236}">
                <a16:creationId xmlns:a16="http://schemas.microsoft.com/office/drawing/2014/main" id="{9B47378D-AD27-45D0-8C1C-5B1098DCC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0"/>
            <a:ext cx="6781799" cy="6858000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177800" dist="215900" dir="8520000" sx="94000" sy="94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40" name="Picture 4" descr="ETEC UIRAPURU | Tecsesp | 2020">
            <a:extLst>
              <a:ext uri="{FF2B5EF4-FFF2-40B4-BE49-F238E27FC236}">
                <a16:creationId xmlns:a16="http://schemas.microsoft.com/office/drawing/2014/main" id="{304BB7AA-60EC-4F89-A70C-F741BC1A5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49790" y="2178569"/>
            <a:ext cx="2402575" cy="250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077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C76AA-D189-1069-68FC-17A88C72D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3745" y="529715"/>
            <a:ext cx="5458838" cy="1325563"/>
          </a:xfrm>
        </p:spPr>
        <p:txBody>
          <a:bodyPr>
            <a:normAutofit/>
          </a:bodyPr>
          <a:lstStyle/>
          <a:p>
            <a:r>
              <a:rPr lang="pt-BR" b="1" dirty="0"/>
              <a:t>Contatos</a:t>
            </a:r>
          </a:p>
        </p:txBody>
      </p:sp>
      <p:sp>
        <p:nvSpPr>
          <p:cNvPr id="23" name="Espaço Reservado para Conteúdo 3">
            <a:extLst>
              <a:ext uri="{FF2B5EF4-FFF2-40B4-BE49-F238E27FC236}">
                <a16:creationId xmlns:a16="http://schemas.microsoft.com/office/drawing/2014/main" id="{07C81E51-3DA9-3910-B70B-6E4A58D00C88}"/>
              </a:ext>
            </a:extLst>
          </p:cNvPr>
          <p:cNvSpPr txBox="1">
            <a:spLocks/>
          </p:cNvSpPr>
          <p:nvPr/>
        </p:nvSpPr>
        <p:spPr>
          <a:xfrm>
            <a:off x="7601426" y="2591390"/>
            <a:ext cx="3391792" cy="544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/>
              <a:t>cleitondsd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3200" b="1"/>
          </a:p>
          <a:p>
            <a:pPr marL="0" indent="0">
              <a:buFont typeface="Arial" panose="020B0604020202020204" pitchFamily="34" charset="0"/>
              <a:buNone/>
            </a:pPr>
            <a:endParaRPr lang="pt-BR" sz="3200" b="1" dirty="0"/>
          </a:p>
        </p:txBody>
      </p:sp>
      <p:pic>
        <p:nvPicPr>
          <p:cNvPr id="25" name="Picture 6" descr="About GitHub · GitHub">
            <a:extLst>
              <a:ext uri="{FF2B5EF4-FFF2-40B4-BE49-F238E27FC236}">
                <a16:creationId xmlns:a16="http://schemas.microsoft.com/office/drawing/2014/main" id="{775E45E6-7A0F-2E6F-A9B9-9A9873E2A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641" y="3839734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Espaço Reservado para Conteúdo 3">
            <a:extLst>
              <a:ext uri="{FF2B5EF4-FFF2-40B4-BE49-F238E27FC236}">
                <a16:creationId xmlns:a16="http://schemas.microsoft.com/office/drawing/2014/main" id="{2BA6F702-B229-DB57-E2C6-4ADBF2A1395E}"/>
              </a:ext>
            </a:extLst>
          </p:cNvPr>
          <p:cNvSpPr txBox="1">
            <a:spLocks/>
          </p:cNvSpPr>
          <p:nvPr/>
        </p:nvSpPr>
        <p:spPr>
          <a:xfrm>
            <a:off x="7601426" y="4190220"/>
            <a:ext cx="3391792" cy="544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 err="1"/>
              <a:t>cleitondsd</a:t>
            </a:r>
            <a:endParaRPr lang="pt-BR" sz="3200" b="1" dirty="0"/>
          </a:p>
          <a:p>
            <a:pPr marL="0" indent="0">
              <a:buFont typeface="Arial" panose="020B0604020202020204" pitchFamily="34" charset="0"/>
              <a:buNone/>
            </a:pPr>
            <a:endParaRPr lang="pt-BR" sz="3200" b="1" dirty="0"/>
          </a:p>
          <a:p>
            <a:pPr marL="0" indent="0">
              <a:buFont typeface="Arial" panose="020B0604020202020204" pitchFamily="34" charset="0"/>
              <a:buNone/>
            </a:pPr>
            <a:endParaRPr lang="pt-BR" sz="3200" b="1" dirty="0"/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A92534AC-576F-45AE-E2BE-C6AB8844000D}"/>
              </a:ext>
            </a:extLst>
          </p:cNvPr>
          <p:cNvSpPr txBox="1">
            <a:spLocks/>
          </p:cNvSpPr>
          <p:nvPr/>
        </p:nvSpPr>
        <p:spPr>
          <a:xfrm>
            <a:off x="7601426" y="5637030"/>
            <a:ext cx="3391792" cy="5446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3200" b="1" dirty="0"/>
              <a:t>(11) 9 3029-0421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3200" b="1" dirty="0"/>
          </a:p>
          <a:p>
            <a:pPr marL="0" indent="0">
              <a:buFont typeface="Arial" panose="020B0604020202020204" pitchFamily="34" charset="0"/>
              <a:buNone/>
            </a:pPr>
            <a:endParaRPr lang="pt-BR" sz="3200" b="1" dirty="0"/>
          </a:p>
        </p:txBody>
      </p:sp>
      <p:pic>
        <p:nvPicPr>
          <p:cNvPr id="28" name="Picture 8" descr="WhatsApp - Download e instalação gratuitos no Windows | Microsoft Store">
            <a:extLst>
              <a:ext uri="{FF2B5EF4-FFF2-40B4-BE49-F238E27FC236}">
                <a16:creationId xmlns:a16="http://schemas.microsoft.com/office/drawing/2014/main" id="{6540A4F3-F678-8E56-102D-3201A2374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642" y="5263537"/>
            <a:ext cx="1071564" cy="107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Tudo sobre LinkedIn - História e Notícias - Canaltech">
            <a:extLst>
              <a:ext uri="{FF2B5EF4-FFF2-40B4-BE49-F238E27FC236}">
                <a16:creationId xmlns:a16="http://schemas.microsoft.com/office/drawing/2014/main" id="{1E7C3896-3BEB-2576-7F74-2716A05314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641" y="2327955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Etec Uirapuru | Curso Técnico Gratuito (@etecuirapuru) • Instagram photos  and videos">
            <a:extLst>
              <a:ext uri="{FF2B5EF4-FFF2-40B4-BE49-F238E27FC236}">
                <a16:creationId xmlns:a16="http://schemas.microsoft.com/office/drawing/2014/main" id="{F6FFB49B-394A-9847-4833-CFE1869D9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0" y="2291864"/>
            <a:ext cx="4167302" cy="4167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09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0600AA-41CE-77C9-E640-FE5D9F7CD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pt-BR" b="1" dirty="0"/>
              <a:t>Banco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0785BD-A2EE-8046-A0D6-E297953F8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5860576" cy="438214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2600" dirty="0"/>
              <a:t>Serve para </a:t>
            </a:r>
            <a:r>
              <a:rPr lang="pt-BR" sz="2600" b="1" dirty="0"/>
              <a:t>armazenar, organizar e recuperar dados de forma eficiente</a:t>
            </a:r>
            <a:r>
              <a:rPr lang="pt-BR" sz="2600" dirty="0"/>
              <a:t>.</a:t>
            </a:r>
          </a:p>
          <a:p>
            <a:pPr marL="0" indent="0">
              <a:buNone/>
            </a:pPr>
            <a:endParaRPr lang="pt-BR" sz="2600" dirty="0"/>
          </a:p>
          <a:p>
            <a:pPr marL="0" indent="0">
              <a:buNone/>
            </a:pPr>
            <a:r>
              <a:rPr lang="pt-BR" sz="2600" b="1" dirty="0"/>
              <a:t>SGBDR (Sistema Gerenciador de Banco de Dados Relacional) </a:t>
            </a:r>
          </a:p>
          <a:p>
            <a:pPr marL="0" indent="0">
              <a:buNone/>
            </a:pPr>
            <a:endParaRPr lang="pt-BR" sz="2600" b="1" dirty="0"/>
          </a:p>
          <a:p>
            <a:r>
              <a:rPr lang="pt-BR" sz="2600" dirty="0"/>
              <a:t>software que faz a ponte entre o banco de dados e o usuário/aplicação.</a:t>
            </a:r>
          </a:p>
          <a:p>
            <a:r>
              <a:rPr lang="pt-BR" sz="2600" dirty="0"/>
              <a:t>Ele </a:t>
            </a:r>
            <a:r>
              <a:rPr lang="pt-BR" sz="2600" b="1" dirty="0"/>
              <a:t>organiza, protege e permite consultas e alterações</a:t>
            </a:r>
            <a:r>
              <a:rPr lang="pt-BR" sz="2600" dirty="0"/>
              <a:t> nos dados</a:t>
            </a:r>
          </a:p>
          <a:p>
            <a:r>
              <a:rPr lang="pt-BR" sz="3000" dirty="0"/>
              <a:t>dados são organizados em </a:t>
            </a:r>
            <a:r>
              <a:rPr lang="pt-BR" sz="3000" b="1" dirty="0"/>
              <a:t>tabelas</a:t>
            </a:r>
            <a:r>
              <a:rPr lang="pt-BR" sz="3000" dirty="0"/>
              <a:t> (linhas e colunas), que podem se relacionar entre si.</a:t>
            </a:r>
            <a:endParaRPr lang="pt-BR" sz="2600" dirty="0"/>
          </a:p>
          <a:p>
            <a:r>
              <a:rPr lang="pt-BR" sz="2600" b="1" dirty="0"/>
              <a:t>MySQL, </a:t>
            </a:r>
            <a:r>
              <a:rPr lang="pt-BR" sz="2600" b="1" dirty="0" err="1"/>
              <a:t>SQLServer</a:t>
            </a:r>
            <a:r>
              <a:rPr lang="pt-BR" sz="2600" b="1" dirty="0"/>
              <a:t>, Oracle DB, </a:t>
            </a:r>
            <a:r>
              <a:rPr lang="pt-BR" sz="2600" b="1" dirty="0" err="1"/>
              <a:t>Postgress</a:t>
            </a:r>
            <a:r>
              <a:rPr lang="pt-BR" sz="2600" b="1" dirty="0"/>
              <a:t>, </a:t>
            </a:r>
            <a:r>
              <a:rPr lang="pt-BR" sz="2600" b="1" dirty="0" err="1"/>
              <a:t>SQLite</a:t>
            </a:r>
            <a:r>
              <a:rPr lang="pt-BR" sz="2600" b="1" dirty="0"/>
              <a:t> </a:t>
            </a:r>
          </a:p>
          <a:p>
            <a:pPr marL="0" indent="0">
              <a:buNone/>
            </a:pPr>
            <a:endParaRPr lang="pt-BR" sz="17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CCE0DED-18C2-953E-F4E4-72B3E1199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611" y="2184914"/>
            <a:ext cx="4937624" cy="4382141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0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056A7C-CF39-C659-6CDA-BC972AA93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pt-BR" sz="3600" b="1"/>
              <a:t>O que é uma tabela?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33CB97-EEA8-2352-4E11-A9A1EDCFA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400" dirty="0"/>
              <a:t>Similar a uma planilha dentro de um banco de dados, cada tabela tem:</a:t>
            </a:r>
          </a:p>
          <a:p>
            <a:pPr marL="0" indent="0">
              <a:buNone/>
            </a:pPr>
            <a:r>
              <a:rPr lang="pt-BR" sz="2400" dirty="0"/>
              <a:t>	- Colunas (atributos/campos)</a:t>
            </a:r>
          </a:p>
          <a:p>
            <a:pPr marL="0" indent="0">
              <a:buNone/>
            </a:pPr>
            <a:r>
              <a:rPr lang="pt-BR" sz="2400" dirty="0"/>
              <a:t>	- Linhas (tuplas/registros)</a:t>
            </a: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Formatos dos Dados – Universo dos Dados">
            <a:extLst>
              <a:ext uri="{FF2B5EF4-FFF2-40B4-BE49-F238E27FC236}">
                <a16:creationId xmlns:a16="http://schemas.microsoft.com/office/drawing/2014/main" id="{D7DF0C18-D434-9781-B154-D3847D440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1926666"/>
            <a:ext cx="5628018" cy="2771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55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73451-1CAA-F1F2-934F-1AF7E73D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Tipos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B7E066-D641-8646-4411-6374A9B93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/>
              <a:t>Quando criamos uma tabela em um banco de dados, precisamos definir </a:t>
            </a:r>
            <a:r>
              <a:rPr lang="pt-BR" b="1" dirty="0"/>
              <a:t>que tipo de informação</a:t>
            </a:r>
            <a:r>
              <a:rPr lang="pt-BR" dirty="0"/>
              <a:t> cada coluna vai armazenar.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Similar ao que fazemos quando estamos desenvolvendo em Java e precisamos declarar o tipo da variável, </a:t>
            </a:r>
            <a:r>
              <a:rPr lang="pt-BR" b="1" u="sng" dirty="0"/>
              <a:t>em banco de dados precisamos declarar o tipo de dado que a coluna vai armazenar</a:t>
            </a:r>
            <a:r>
              <a:rPr lang="pt-BR" dirty="0"/>
              <a:t>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Ex.:  </a:t>
            </a:r>
          </a:p>
          <a:p>
            <a:pPr lvl="1"/>
            <a:r>
              <a:rPr lang="pt-BR" dirty="0"/>
              <a:t>Idade → número inteiro.</a:t>
            </a:r>
          </a:p>
          <a:p>
            <a:pPr lvl="1"/>
            <a:r>
              <a:rPr lang="pt-BR" dirty="0"/>
              <a:t>Nome → texto.</a:t>
            </a:r>
          </a:p>
          <a:p>
            <a:pPr lvl="1"/>
            <a:r>
              <a:rPr lang="pt-BR" dirty="0"/>
              <a:t>Preço → número com casas decimais.</a:t>
            </a:r>
          </a:p>
          <a:p>
            <a:pPr lvl="1"/>
            <a:r>
              <a:rPr lang="pt-BR" dirty="0"/>
              <a:t>Data de nascimento → data.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1092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098" name="Picture 2" descr="Grátis: TIPOS PRIMITIVOS - MYSQL - Material Claro e Objetivo em PDF para  Estudo Rápido">
            <a:extLst>
              <a:ext uri="{FF2B5EF4-FFF2-40B4-BE49-F238E27FC236}">
                <a16:creationId xmlns:a16="http://schemas.microsoft.com/office/drawing/2014/main" id="{58F05B2F-55DB-DF46-0160-F9131DE32F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6075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exto&#10;&#10;O conteúdo gerado por IA pode estar incorreto.">
            <a:extLst>
              <a:ext uri="{FF2B5EF4-FFF2-40B4-BE49-F238E27FC236}">
                <a16:creationId xmlns:a16="http://schemas.microsoft.com/office/drawing/2014/main" id="{F8B26844-E2B6-9F5A-438A-859B52ACA16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" r="1" b="1"/>
          <a:stretch/>
        </p:blipFill>
        <p:spPr bwMode="auto">
          <a:xfrm>
            <a:off x="20" y="10"/>
            <a:ext cx="12191979" cy="6857988"/>
          </a:xfrm>
          <a:prstGeom prst="rect">
            <a:avLst/>
          </a:prstGeom>
          <a:noFill/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79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Xampp: Onde colocar os arquivos do seu projeto? - Falando Tech">
            <a:extLst>
              <a:ext uri="{FF2B5EF4-FFF2-40B4-BE49-F238E27FC236}">
                <a16:creationId xmlns:a16="http://schemas.microsoft.com/office/drawing/2014/main" id="{CC319DF1-67A1-3EB1-4BDE-D2BDD353F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6122" y="2403282"/>
            <a:ext cx="5804955" cy="368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C50A59-CE7B-6A95-D3D5-914FFF5FD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509" y="2357888"/>
            <a:ext cx="4265370" cy="3902635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pt-BR" sz="3200" dirty="0"/>
              <a:t>O banco de dados está “servindo dados”, por isso vamos precisar de um servidor para coloca-lo. </a:t>
            </a:r>
          </a:p>
          <a:p>
            <a:pPr marL="0" indent="0">
              <a:buNone/>
            </a:pPr>
            <a:endParaRPr lang="pt-BR" sz="3200" dirty="0"/>
          </a:p>
          <a:p>
            <a:pPr marL="0" indent="0">
              <a:buNone/>
            </a:pPr>
            <a:r>
              <a:rPr lang="pt-BR" sz="3200" dirty="0"/>
              <a:t>Durante as aulas vamos utilizar o XAMPP para simular um servidor.</a:t>
            </a:r>
          </a:p>
        </p:txBody>
      </p:sp>
    </p:spTree>
    <p:extLst>
      <p:ext uri="{BB962C8B-B14F-4D97-AF65-F5344CB8AC3E}">
        <p14:creationId xmlns:p14="http://schemas.microsoft.com/office/powerpoint/2010/main" val="51015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EE04E-9709-A9C2-344C-63F83C03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pt-BR" sz="4800" dirty="0"/>
              <a:t>Ligando o servidor....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4704B-6670-BC1B-C3C5-DB0C1B175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200" dirty="0"/>
              <a:t>Apache será o nosso Servidor, vamos ligar a opção dele e também a opção do MySQL. </a:t>
            </a:r>
          </a:p>
        </p:txBody>
      </p:sp>
      <p:pic>
        <p:nvPicPr>
          <p:cNvPr id="5" name="Imagem 4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82DF4118-237D-43BB-6152-6CD95D70C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7" y="2290936"/>
            <a:ext cx="10629134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397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7" name="Rectangle 20486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9" name="Rectangle 2048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82" name="Picture 2" descr="Product Design, UX e UI – Hands On {trust_ful} &gt;&gt;&gt;">
            <a:extLst>
              <a:ext uri="{FF2B5EF4-FFF2-40B4-BE49-F238E27FC236}">
                <a16:creationId xmlns:a16="http://schemas.microsoft.com/office/drawing/2014/main" id="{A794CEC5-B6EE-5DBB-6605-A65401A453F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091439"/>
            <a:ext cx="10905066" cy="4675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4191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278</Words>
  <Application>Microsoft Office PowerPoint</Application>
  <PresentationFormat>Widescreen</PresentationFormat>
  <Paragraphs>38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Tema do Office</vt:lpstr>
      <vt:lpstr>Banco de Dados</vt:lpstr>
      <vt:lpstr>Banco de dados</vt:lpstr>
      <vt:lpstr>O que é uma tabela?</vt:lpstr>
      <vt:lpstr>Tipos de Dados</vt:lpstr>
      <vt:lpstr>Apresentação do PowerPoint</vt:lpstr>
      <vt:lpstr>Apresentação do PowerPoint</vt:lpstr>
      <vt:lpstr>Apresentação do PowerPoint</vt:lpstr>
      <vt:lpstr>Ligando o servidor....</vt:lpstr>
      <vt:lpstr>Apresentação do PowerPoint</vt:lpstr>
      <vt:lpstr>Apresentação do PowerPoint</vt:lpstr>
      <vt:lpstr>Apresentação do PowerPoint</vt:lpstr>
      <vt:lpstr>Apresentação do PowerPoint</vt:lpstr>
      <vt:lpstr>Professores</vt:lpstr>
      <vt:lpstr>Contatos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Cleiton Dias</dc:creator>
  <cp:lastModifiedBy>Cleiton da Silva Dias</cp:lastModifiedBy>
  <cp:revision>11</cp:revision>
  <dcterms:created xsi:type="dcterms:W3CDTF">2025-04-03T17:31:58Z</dcterms:created>
  <dcterms:modified xsi:type="dcterms:W3CDTF">2025-08-23T19:35:22Z</dcterms:modified>
</cp:coreProperties>
</file>