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5FFE6-1E0D-4DCB-BEEF-BC82C5773C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EDAAB3-6A83-4CFA-9CD6-80637F9BE02C}">
      <dgm:prSet/>
      <dgm:spPr/>
      <dgm:t>
        <a:bodyPr/>
        <a:lstStyle/>
        <a:p>
          <a:r>
            <a:rPr lang="pt-BR" b="1"/>
            <a:t>&lt;title&gt;...&lt;/title&gt;</a:t>
          </a:r>
          <a:endParaRPr lang="en-US"/>
        </a:p>
      </dgm:t>
    </dgm:pt>
    <dgm:pt modelId="{FBBFA198-C575-438E-9E28-224F88A42E11}" type="parTrans" cxnId="{FE878060-D1A6-4B1E-A5D9-1E18236C75B5}">
      <dgm:prSet/>
      <dgm:spPr/>
      <dgm:t>
        <a:bodyPr/>
        <a:lstStyle/>
        <a:p>
          <a:endParaRPr lang="en-US"/>
        </a:p>
      </dgm:t>
    </dgm:pt>
    <dgm:pt modelId="{9B3FDB90-FCB1-45B8-AA1C-178A8BF7270E}" type="sibTrans" cxnId="{FE878060-D1A6-4B1E-A5D9-1E18236C75B5}">
      <dgm:prSet/>
      <dgm:spPr/>
      <dgm:t>
        <a:bodyPr/>
        <a:lstStyle/>
        <a:p>
          <a:endParaRPr lang="en-US"/>
        </a:p>
      </dgm:t>
    </dgm:pt>
    <dgm:pt modelId="{71912A45-38D6-439D-B8AA-7AC44BD6A901}">
      <dgm:prSet/>
      <dgm:spPr/>
      <dgm:t>
        <a:bodyPr/>
        <a:lstStyle/>
        <a:p>
          <a:r>
            <a:rPr lang="pt-BR"/>
            <a:t>Define o título da página, o conteúdo que será exibido nas abas dos navegadores.</a:t>
          </a:r>
          <a:endParaRPr lang="en-US"/>
        </a:p>
      </dgm:t>
    </dgm:pt>
    <dgm:pt modelId="{B8857A4F-63AA-42CF-9478-917D12AA6771}" type="parTrans" cxnId="{D15AADBE-E193-4C8B-8F63-486B90AB81BE}">
      <dgm:prSet/>
      <dgm:spPr/>
      <dgm:t>
        <a:bodyPr/>
        <a:lstStyle/>
        <a:p>
          <a:endParaRPr lang="en-US"/>
        </a:p>
      </dgm:t>
    </dgm:pt>
    <dgm:pt modelId="{C4A21AD4-C7BD-431F-B821-906669077474}" type="sibTrans" cxnId="{D15AADBE-E193-4C8B-8F63-486B90AB81BE}">
      <dgm:prSet/>
      <dgm:spPr/>
      <dgm:t>
        <a:bodyPr/>
        <a:lstStyle/>
        <a:p>
          <a:endParaRPr lang="en-US"/>
        </a:p>
      </dgm:t>
    </dgm:pt>
    <dgm:pt modelId="{37A61179-3B19-4021-ADFE-FE3A59A3D4D6}" type="pres">
      <dgm:prSet presAssocID="{EDC5FFE6-1E0D-4DCB-BEEF-BC82C5773C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D49061-1FCB-435F-A6BF-43C98CF89C1D}" type="pres">
      <dgm:prSet presAssocID="{44EDAAB3-6A83-4CFA-9CD6-80637F9BE02C}" presName="hierRoot1" presStyleCnt="0"/>
      <dgm:spPr/>
    </dgm:pt>
    <dgm:pt modelId="{44E46938-D5CA-427F-9BC6-5A2E11C21604}" type="pres">
      <dgm:prSet presAssocID="{44EDAAB3-6A83-4CFA-9CD6-80637F9BE02C}" presName="composite" presStyleCnt="0"/>
      <dgm:spPr/>
    </dgm:pt>
    <dgm:pt modelId="{4CFB981E-3056-4EC6-A65F-EBB4709B0C12}" type="pres">
      <dgm:prSet presAssocID="{44EDAAB3-6A83-4CFA-9CD6-80637F9BE02C}" presName="background" presStyleLbl="node0" presStyleIdx="0" presStyleCnt="2"/>
      <dgm:spPr/>
    </dgm:pt>
    <dgm:pt modelId="{CB3C8D97-7B2C-44BC-B4EC-DD31BCEE0937}" type="pres">
      <dgm:prSet presAssocID="{44EDAAB3-6A83-4CFA-9CD6-80637F9BE02C}" presName="text" presStyleLbl="fgAcc0" presStyleIdx="0" presStyleCnt="2">
        <dgm:presLayoutVars>
          <dgm:chPref val="3"/>
        </dgm:presLayoutVars>
      </dgm:prSet>
      <dgm:spPr/>
    </dgm:pt>
    <dgm:pt modelId="{1138B340-F381-499B-825D-21B73DC673DC}" type="pres">
      <dgm:prSet presAssocID="{44EDAAB3-6A83-4CFA-9CD6-80637F9BE02C}" presName="hierChild2" presStyleCnt="0"/>
      <dgm:spPr/>
    </dgm:pt>
    <dgm:pt modelId="{2AF458C3-4F66-42D4-ABC2-AFFDDDC9968F}" type="pres">
      <dgm:prSet presAssocID="{71912A45-38D6-439D-B8AA-7AC44BD6A901}" presName="hierRoot1" presStyleCnt="0"/>
      <dgm:spPr/>
    </dgm:pt>
    <dgm:pt modelId="{6E717E15-FC5D-43C2-AC0A-7396A23D14F4}" type="pres">
      <dgm:prSet presAssocID="{71912A45-38D6-439D-B8AA-7AC44BD6A901}" presName="composite" presStyleCnt="0"/>
      <dgm:spPr/>
    </dgm:pt>
    <dgm:pt modelId="{45C94B8B-AEF1-4219-8C14-D1565FEF83AD}" type="pres">
      <dgm:prSet presAssocID="{71912A45-38D6-439D-B8AA-7AC44BD6A901}" presName="background" presStyleLbl="node0" presStyleIdx="1" presStyleCnt="2"/>
      <dgm:spPr/>
    </dgm:pt>
    <dgm:pt modelId="{862EC1E6-DC3E-4B89-ACDA-305BD23057FA}" type="pres">
      <dgm:prSet presAssocID="{71912A45-38D6-439D-B8AA-7AC44BD6A901}" presName="text" presStyleLbl="fgAcc0" presStyleIdx="1" presStyleCnt="2">
        <dgm:presLayoutVars>
          <dgm:chPref val="3"/>
        </dgm:presLayoutVars>
      </dgm:prSet>
      <dgm:spPr/>
    </dgm:pt>
    <dgm:pt modelId="{F84DBEE8-0BE4-4086-9C41-2FB3FC7595C8}" type="pres">
      <dgm:prSet presAssocID="{71912A45-38D6-439D-B8AA-7AC44BD6A901}" presName="hierChild2" presStyleCnt="0"/>
      <dgm:spPr/>
    </dgm:pt>
  </dgm:ptLst>
  <dgm:cxnLst>
    <dgm:cxn modelId="{910C671E-5FA0-4522-887F-33C3D90868EF}" type="presOf" srcId="{71912A45-38D6-439D-B8AA-7AC44BD6A901}" destId="{862EC1E6-DC3E-4B89-ACDA-305BD23057FA}" srcOrd="0" destOrd="0" presId="urn:microsoft.com/office/officeart/2005/8/layout/hierarchy1"/>
    <dgm:cxn modelId="{E0445F2C-76E3-421D-B9C5-716398CB3215}" type="presOf" srcId="{EDC5FFE6-1E0D-4DCB-BEEF-BC82C5773CB6}" destId="{37A61179-3B19-4021-ADFE-FE3A59A3D4D6}" srcOrd="0" destOrd="0" presId="urn:microsoft.com/office/officeart/2005/8/layout/hierarchy1"/>
    <dgm:cxn modelId="{FE878060-D1A6-4B1E-A5D9-1E18236C75B5}" srcId="{EDC5FFE6-1E0D-4DCB-BEEF-BC82C5773CB6}" destId="{44EDAAB3-6A83-4CFA-9CD6-80637F9BE02C}" srcOrd="0" destOrd="0" parTransId="{FBBFA198-C575-438E-9E28-224F88A42E11}" sibTransId="{9B3FDB90-FCB1-45B8-AA1C-178A8BF7270E}"/>
    <dgm:cxn modelId="{D15AADBE-E193-4C8B-8F63-486B90AB81BE}" srcId="{EDC5FFE6-1E0D-4DCB-BEEF-BC82C5773CB6}" destId="{71912A45-38D6-439D-B8AA-7AC44BD6A901}" srcOrd="1" destOrd="0" parTransId="{B8857A4F-63AA-42CF-9478-917D12AA6771}" sibTransId="{C4A21AD4-C7BD-431F-B821-906669077474}"/>
    <dgm:cxn modelId="{231DC7E2-0292-4EC5-849A-F27EEBC16D9C}" type="presOf" srcId="{44EDAAB3-6A83-4CFA-9CD6-80637F9BE02C}" destId="{CB3C8D97-7B2C-44BC-B4EC-DD31BCEE0937}" srcOrd="0" destOrd="0" presId="urn:microsoft.com/office/officeart/2005/8/layout/hierarchy1"/>
    <dgm:cxn modelId="{B0519A9A-2809-4E11-B064-BA1D83BE33AE}" type="presParOf" srcId="{37A61179-3B19-4021-ADFE-FE3A59A3D4D6}" destId="{13D49061-1FCB-435F-A6BF-43C98CF89C1D}" srcOrd="0" destOrd="0" presId="urn:microsoft.com/office/officeart/2005/8/layout/hierarchy1"/>
    <dgm:cxn modelId="{EBD4F3E1-6BD5-43B1-8B7A-63A311BE7B37}" type="presParOf" srcId="{13D49061-1FCB-435F-A6BF-43C98CF89C1D}" destId="{44E46938-D5CA-427F-9BC6-5A2E11C21604}" srcOrd="0" destOrd="0" presId="urn:microsoft.com/office/officeart/2005/8/layout/hierarchy1"/>
    <dgm:cxn modelId="{22CD96CF-F78D-454C-8C9A-5E640140B96D}" type="presParOf" srcId="{44E46938-D5CA-427F-9BC6-5A2E11C21604}" destId="{4CFB981E-3056-4EC6-A65F-EBB4709B0C12}" srcOrd="0" destOrd="0" presId="urn:microsoft.com/office/officeart/2005/8/layout/hierarchy1"/>
    <dgm:cxn modelId="{A2FE52A4-6703-4F8C-AAB3-2DED822BA942}" type="presParOf" srcId="{44E46938-D5CA-427F-9BC6-5A2E11C21604}" destId="{CB3C8D97-7B2C-44BC-B4EC-DD31BCEE0937}" srcOrd="1" destOrd="0" presId="urn:microsoft.com/office/officeart/2005/8/layout/hierarchy1"/>
    <dgm:cxn modelId="{C85C1088-A2E8-495F-A92D-36156B68FF09}" type="presParOf" srcId="{13D49061-1FCB-435F-A6BF-43C98CF89C1D}" destId="{1138B340-F381-499B-825D-21B73DC673DC}" srcOrd="1" destOrd="0" presId="urn:microsoft.com/office/officeart/2005/8/layout/hierarchy1"/>
    <dgm:cxn modelId="{58472AB5-9D01-4EF9-BECA-89E875C20EEE}" type="presParOf" srcId="{37A61179-3B19-4021-ADFE-FE3A59A3D4D6}" destId="{2AF458C3-4F66-42D4-ABC2-AFFDDDC9968F}" srcOrd="1" destOrd="0" presId="urn:microsoft.com/office/officeart/2005/8/layout/hierarchy1"/>
    <dgm:cxn modelId="{AD040F2A-D4FB-4BE1-9DE0-18B0C13CA914}" type="presParOf" srcId="{2AF458C3-4F66-42D4-ABC2-AFFDDDC9968F}" destId="{6E717E15-FC5D-43C2-AC0A-7396A23D14F4}" srcOrd="0" destOrd="0" presId="urn:microsoft.com/office/officeart/2005/8/layout/hierarchy1"/>
    <dgm:cxn modelId="{99D2F105-0466-4129-83C4-60058A4EC6D6}" type="presParOf" srcId="{6E717E15-FC5D-43C2-AC0A-7396A23D14F4}" destId="{45C94B8B-AEF1-4219-8C14-D1565FEF83AD}" srcOrd="0" destOrd="0" presId="urn:microsoft.com/office/officeart/2005/8/layout/hierarchy1"/>
    <dgm:cxn modelId="{19286B13-72E4-4A43-BE8D-6E972FBCA25D}" type="presParOf" srcId="{6E717E15-FC5D-43C2-AC0A-7396A23D14F4}" destId="{862EC1E6-DC3E-4B89-ACDA-305BD23057FA}" srcOrd="1" destOrd="0" presId="urn:microsoft.com/office/officeart/2005/8/layout/hierarchy1"/>
    <dgm:cxn modelId="{DFDF6C2B-45F9-4547-94BD-EB22D40E815A}" type="presParOf" srcId="{2AF458C3-4F66-42D4-ABC2-AFFDDDC9968F}" destId="{F84DBEE8-0BE4-4086-9C41-2FB3FC7595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55F3D-4C1B-41DE-A04A-C25EFCB309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98BFFC-203A-4D52-A297-E82FB6E7E14F}">
      <dgm:prSet/>
      <dgm:spPr/>
      <dgm:t>
        <a:bodyPr/>
        <a:lstStyle/>
        <a:p>
          <a:r>
            <a:rPr lang="pt-BR" b="1"/>
            <a:t>&lt;body&gt;...&lt;/body&gt;</a:t>
          </a:r>
          <a:endParaRPr lang="en-US"/>
        </a:p>
      </dgm:t>
    </dgm:pt>
    <dgm:pt modelId="{DC8D01C9-6291-481E-9699-2C15FD208B64}" type="parTrans" cxnId="{DFE7AE4D-36D8-4344-89CF-68EDBF1CDA7C}">
      <dgm:prSet/>
      <dgm:spPr/>
      <dgm:t>
        <a:bodyPr/>
        <a:lstStyle/>
        <a:p>
          <a:endParaRPr lang="en-US"/>
        </a:p>
      </dgm:t>
    </dgm:pt>
    <dgm:pt modelId="{54CA8DEA-32D2-4304-A900-707550DD4EAC}" type="sibTrans" cxnId="{DFE7AE4D-36D8-4344-89CF-68EDBF1CDA7C}">
      <dgm:prSet/>
      <dgm:spPr/>
      <dgm:t>
        <a:bodyPr/>
        <a:lstStyle/>
        <a:p>
          <a:endParaRPr lang="en-US"/>
        </a:p>
      </dgm:t>
    </dgm:pt>
    <dgm:pt modelId="{AA65801B-3911-4780-BAA8-F73EC324F39F}">
      <dgm:prSet/>
      <dgm:spPr/>
      <dgm:t>
        <a:bodyPr/>
        <a:lstStyle/>
        <a:p>
          <a:r>
            <a:rPr lang="pt-BR"/>
            <a:t>É aqui que todo conteúdo de sua página será inserido. Entenda como conteúdo:</a:t>
          </a:r>
          <a:endParaRPr lang="en-US"/>
        </a:p>
      </dgm:t>
    </dgm:pt>
    <dgm:pt modelId="{57CFECD5-283D-4BB6-AF08-93C9EBCD96E2}" type="parTrans" cxnId="{C5D4A527-3E98-40A2-AD86-1404B1D4A62F}">
      <dgm:prSet/>
      <dgm:spPr/>
      <dgm:t>
        <a:bodyPr/>
        <a:lstStyle/>
        <a:p>
          <a:endParaRPr lang="en-US"/>
        </a:p>
      </dgm:t>
    </dgm:pt>
    <dgm:pt modelId="{9044B169-485A-444F-8F43-A1B7924A0518}" type="sibTrans" cxnId="{C5D4A527-3E98-40A2-AD86-1404B1D4A62F}">
      <dgm:prSet/>
      <dgm:spPr/>
      <dgm:t>
        <a:bodyPr/>
        <a:lstStyle/>
        <a:p>
          <a:endParaRPr lang="en-US"/>
        </a:p>
      </dgm:t>
    </dgm:pt>
    <dgm:pt modelId="{ED4469EB-5C1A-4C31-9BC3-2BC97BC25D9D}">
      <dgm:prSet/>
      <dgm:spPr/>
      <dgm:t>
        <a:bodyPr/>
        <a:lstStyle/>
        <a:p>
          <a:r>
            <a:rPr lang="pt-BR"/>
            <a:t>textos, imagens, links, tabelas, formulários, tudo aquilo que será exibido ao usuário.</a:t>
          </a:r>
          <a:endParaRPr lang="en-US"/>
        </a:p>
      </dgm:t>
    </dgm:pt>
    <dgm:pt modelId="{ED48EBF9-9080-43D5-AF1F-CFB7D7051023}" type="parTrans" cxnId="{CB0342EF-12FA-43C3-8538-55BE344F38CF}">
      <dgm:prSet/>
      <dgm:spPr/>
      <dgm:t>
        <a:bodyPr/>
        <a:lstStyle/>
        <a:p>
          <a:endParaRPr lang="en-US"/>
        </a:p>
      </dgm:t>
    </dgm:pt>
    <dgm:pt modelId="{E6757418-1991-41DB-8CFC-42E671D5E7A5}" type="sibTrans" cxnId="{CB0342EF-12FA-43C3-8538-55BE344F38CF}">
      <dgm:prSet/>
      <dgm:spPr/>
      <dgm:t>
        <a:bodyPr/>
        <a:lstStyle/>
        <a:p>
          <a:endParaRPr lang="en-US"/>
        </a:p>
      </dgm:t>
    </dgm:pt>
    <dgm:pt modelId="{DE0AA5EE-AB39-4093-AB1B-360BF8E4BD1E}" type="pres">
      <dgm:prSet presAssocID="{67C55F3D-4C1B-41DE-A04A-C25EFCB30921}" presName="linear" presStyleCnt="0">
        <dgm:presLayoutVars>
          <dgm:animLvl val="lvl"/>
          <dgm:resizeHandles val="exact"/>
        </dgm:presLayoutVars>
      </dgm:prSet>
      <dgm:spPr/>
    </dgm:pt>
    <dgm:pt modelId="{EE9AACBE-5CC3-45BA-A989-C956BDD461D2}" type="pres">
      <dgm:prSet presAssocID="{2898BFFC-203A-4D52-A297-E82FB6E7E1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7ECCE5-7693-4266-95B2-963C80E8E7FE}" type="pres">
      <dgm:prSet presAssocID="{54CA8DEA-32D2-4304-A900-707550DD4EAC}" presName="spacer" presStyleCnt="0"/>
      <dgm:spPr/>
    </dgm:pt>
    <dgm:pt modelId="{BCA1631B-A301-4AE5-B488-384FC3FB44EC}" type="pres">
      <dgm:prSet presAssocID="{AA65801B-3911-4780-BAA8-F73EC324F3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9F313E-0234-45B8-9638-FA3CE5A9B4D4}" type="pres">
      <dgm:prSet presAssocID="{9044B169-485A-444F-8F43-A1B7924A0518}" presName="spacer" presStyleCnt="0"/>
      <dgm:spPr/>
    </dgm:pt>
    <dgm:pt modelId="{14EFEBC9-B515-4D07-86C4-9E9AA18F4365}" type="pres">
      <dgm:prSet presAssocID="{ED4469EB-5C1A-4C31-9BC3-2BC97BC25D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D4A527-3E98-40A2-AD86-1404B1D4A62F}" srcId="{67C55F3D-4C1B-41DE-A04A-C25EFCB30921}" destId="{AA65801B-3911-4780-BAA8-F73EC324F39F}" srcOrd="1" destOrd="0" parTransId="{57CFECD5-283D-4BB6-AF08-93C9EBCD96E2}" sibTransId="{9044B169-485A-444F-8F43-A1B7924A0518}"/>
    <dgm:cxn modelId="{2834DD2A-D656-41D8-8CD8-CB2BFFB5CCCF}" type="presOf" srcId="{AA65801B-3911-4780-BAA8-F73EC324F39F}" destId="{BCA1631B-A301-4AE5-B488-384FC3FB44EC}" srcOrd="0" destOrd="0" presId="urn:microsoft.com/office/officeart/2005/8/layout/vList2"/>
    <dgm:cxn modelId="{8C0CC25B-6205-452D-9791-02E3987EDCE0}" type="presOf" srcId="{2898BFFC-203A-4D52-A297-E82FB6E7E14F}" destId="{EE9AACBE-5CC3-45BA-A989-C956BDD461D2}" srcOrd="0" destOrd="0" presId="urn:microsoft.com/office/officeart/2005/8/layout/vList2"/>
    <dgm:cxn modelId="{DFE7AE4D-36D8-4344-89CF-68EDBF1CDA7C}" srcId="{67C55F3D-4C1B-41DE-A04A-C25EFCB30921}" destId="{2898BFFC-203A-4D52-A297-E82FB6E7E14F}" srcOrd="0" destOrd="0" parTransId="{DC8D01C9-6291-481E-9699-2C15FD208B64}" sibTransId="{54CA8DEA-32D2-4304-A900-707550DD4EAC}"/>
    <dgm:cxn modelId="{E2E13B72-3ACE-4F8E-9BE0-B756179DF5D2}" type="presOf" srcId="{67C55F3D-4C1B-41DE-A04A-C25EFCB30921}" destId="{DE0AA5EE-AB39-4093-AB1B-360BF8E4BD1E}" srcOrd="0" destOrd="0" presId="urn:microsoft.com/office/officeart/2005/8/layout/vList2"/>
    <dgm:cxn modelId="{B0A9DE8B-F0DF-4687-A162-96CF9BFD1FA0}" type="presOf" srcId="{ED4469EB-5C1A-4C31-9BC3-2BC97BC25D9D}" destId="{14EFEBC9-B515-4D07-86C4-9E9AA18F4365}" srcOrd="0" destOrd="0" presId="urn:microsoft.com/office/officeart/2005/8/layout/vList2"/>
    <dgm:cxn modelId="{CB0342EF-12FA-43C3-8538-55BE344F38CF}" srcId="{67C55F3D-4C1B-41DE-A04A-C25EFCB30921}" destId="{ED4469EB-5C1A-4C31-9BC3-2BC97BC25D9D}" srcOrd="2" destOrd="0" parTransId="{ED48EBF9-9080-43D5-AF1F-CFB7D7051023}" sibTransId="{E6757418-1991-41DB-8CFC-42E671D5E7A5}"/>
    <dgm:cxn modelId="{B7B289E6-2B52-467C-942B-2B9E7374116E}" type="presParOf" srcId="{DE0AA5EE-AB39-4093-AB1B-360BF8E4BD1E}" destId="{EE9AACBE-5CC3-45BA-A989-C956BDD461D2}" srcOrd="0" destOrd="0" presId="urn:microsoft.com/office/officeart/2005/8/layout/vList2"/>
    <dgm:cxn modelId="{59437406-7232-47EE-AD9A-0EFA071B0A39}" type="presParOf" srcId="{DE0AA5EE-AB39-4093-AB1B-360BF8E4BD1E}" destId="{627ECCE5-7693-4266-95B2-963C80E8E7FE}" srcOrd="1" destOrd="0" presId="urn:microsoft.com/office/officeart/2005/8/layout/vList2"/>
    <dgm:cxn modelId="{F6E803A6-8510-42BE-BC4D-16D88496E872}" type="presParOf" srcId="{DE0AA5EE-AB39-4093-AB1B-360BF8E4BD1E}" destId="{BCA1631B-A301-4AE5-B488-384FC3FB44EC}" srcOrd="2" destOrd="0" presId="urn:microsoft.com/office/officeart/2005/8/layout/vList2"/>
    <dgm:cxn modelId="{5B059B0C-90C6-4368-9A34-81E2AC640852}" type="presParOf" srcId="{DE0AA5EE-AB39-4093-AB1B-360BF8E4BD1E}" destId="{679F313E-0234-45B8-9638-FA3CE5A9B4D4}" srcOrd="3" destOrd="0" presId="urn:microsoft.com/office/officeart/2005/8/layout/vList2"/>
    <dgm:cxn modelId="{A0913C46-D9F7-4A3E-973F-5D447F5FD48D}" type="presParOf" srcId="{DE0AA5EE-AB39-4093-AB1B-360BF8E4BD1E}" destId="{14EFEBC9-B515-4D07-86C4-9E9AA18F43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38C5A5-7E48-4629-A1B7-CAF506F98E1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5B0AA6-C830-46D8-9964-03467F3326E9}">
      <dgm:prSet/>
      <dgm:spPr/>
      <dgm:t>
        <a:bodyPr/>
        <a:lstStyle/>
        <a:p>
          <a:r>
            <a:rPr lang="pt-BR"/>
            <a:t>As tags </a:t>
          </a:r>
          <a:r>
            <a:rPr lang="pt-BR" b="1"/>
            <a:t>&lt;h1&gt;, &lt;h2&gt;, &lt;h3&gt;, &lt;h4&gt;, &lt;h5&gt; </a:t>
          </a:r>
          <a:r>
            <a:rPr lang="pt-BR"/>
            <a:t>e</a:t>
          </a:r>
          <a:r>
            <a:rPr lang="pt-BR" b="1"/>
            <a:t> &lt;h6&gt; </a:t>
          </a:r>
          <a:r>
            <a:rPr lang="pt-BR"/>
            <a:t>irão delimitar as tags de cabeçalhos para os seus documentos HTML. </a:t>
          </a:r>
          <a:endParaRPr lang="en-US"/>
        </a:p>
      </dgm:t>
    </dgm:pt>
    <dgm:pt modelId="{06E07863-BD2F-4679-B696-0C0197FD6B56}" type="parTrans" cxnId="{2F768C87-45A9-4BE2-B359-80D67206F65E}">
      <dgm:prSet/>
      <dgm:spPr/>
      <dgm:t>
        <a:bodyPr/>
        <a:lstStyle/>
        <a:p>
          <a:endParaRPr lang="en-US"/>
        </a:p>
      </dgm:t>
    </dgm:pt>
    <dgm:pt modelId="{0B53CE47-0652-4ECD-A788-661F93945A85}" type="sibTrans" cxnId="{2F768C87-45A9-4BE2-B359-80D67206F65E}">
      <dgm:prSet/>
      <dgm:spPr/>
      <dgm:t>
        <a:bodyPr/>
        <a:lstStyle/>
        <a:p>
          <a:endParaRPr lang="en-US"/>
        </a:p>
      </dgm:t>
    </dgm:pt>
    <dgm:pt modelId="{469D5209-FC62-41FD-84B0-FF88A53EB0AB}">
      <dgm:prSet/>
      <dgm:spPr/>
      <dgm:t>
        <a:bodyPr/>
        <a:lstStyle/>
        <a:p>
          <a:r>
            <a:rPr lang="pt-BR"/>
            <a:t>Devemos lembrar que &lt;h1&gt; é o maior nível de cabeçalho e &lt;h6&gt; o menor, mas isso pode mudar de acordo com a formatação CSS que poderá ser aplicada na página.</a:t>
          </a:r>
          <a:endParaRPr lang="en-US"/>
        </a:p>
      </dgm:t>
    </dgm:pt>
    <dgm:pt modelId="{DC6F536F-FE30-4E48-9682-D3DF888E5B86}" type="parTrans" cxnId="{4CDED0CF-EDB8-43A5-BDE2-114B5D785573}">
      <dgm:prSet/>
      <dgm:spPr/>
      <dgm:t>
        <a:bodyPr/>
        <a:lstStyle/>
        <a:p>
          <a:endParaRPr lang="en-US"/>
        </a:p>
      </dgm:t>
    </dgm:pt>
    <dgm:pt modelId="{D1F22E51-40FE-4927-81E2-D9750216EA1D}" type="sibTrans" cxnId="{4CDED0CF-EDB8-43A5-BDE2-114B5D785573}">
      <dgm:prSet/>
      <dgm:spPr/>
      <dgm:t>
        <a:bodyPr/>
        <a:lstStyle/>
        <a:p>
          <a:endParaRPr lang="en-US"/>
        </a:p>
      </dgm:t>
    </dgm:pt>
    <dgm:pt modelId="{78E132C6-0D6B-4434-B41C-08735459DDEB}" type="pres">
      <dgm:prSet presAssocID="{F338C5A5-7E48-4629-A1B7-CAF506F98E19}" presName="linear" presStyleCnt="0">
        <dgm:presLayoutVars>
          <dgm:animLvl val="lvl"/>
          <dgm:resizeHandles val="exact"/>
        </dgm:presLayoutVars>
      </dgm:prSet>
      <dgm:spPr/>
    </dgm:pt>
    <dgm:pt modelId="{E1DAB69F-4E51-4BF6-B225-825EF476238E}" type="pres">
      <dgm:prSet presAssocID="{8F5B0AA6-C830-46D8-9964-03467F3326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2DA2DF-A101-4B6F-BD18-5AA66EF99BD2}" type="pres">
      <dgm:prSet presAssocID="{0B53CE47-0652-4ECD-A788-661F93945A85}" presName="spacer" presStyleCnt="0"/>
      <dgm:spPr/>
    </dgm:pt>
    <dgm:pt modelId="{82077170-0805-4C1D-A171-2A6874DD2ECA}" type="pres">
      <dgm:prSet presAssocID="{469D5209-FC62-41FD-84B0-FF88A53EB0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7BFD2D-4289-40D3-A2C9-264AD2CC2FCA}" type="presOf" srcId="{F338C5A5-7E48-4629-A1B7-CAF506F98E19}" destId="{78E132C6-0D6B-4434-B41C-08735459DDEB}" srcOrd="0" destOrd="0" presId="urn:microsoft.com/office/officeart/2005/8/layout/vList2"/>
    <dgm:cxn modelId="{CD2F4630-FCA5-4CB8-AAE5-B461E45C8CB4}" type="presOf" srcId="{469D5209-FC62-41FD-84B0-FF88A53EB0AB}" destId="{82077170-0805-4C1D-A171-2A6874DD2ECA}" srcOrd="0" destOrd="0" presId="urn:microsoft.com/office/officeart/2005/8/layout/vList2"/>
    <dgm:cxn modelId="{2F768C87-45A9-4BE2-B359-80D67206F65E}" srcId="{F338C5A5-7E48-4629-A1B7-CAF506F98E19}" destId="{8F5B0AA6-C830-46D8-9964-03467F3326E9}" srcOrd="0" destOrd="0" parTransId="{06E07863-BD2F-4679-B696-0C0197FD6B56}" sibTransId="{0B53CE47-0652-4ECD-A788-661F93945A85}"/>
    <dgm:cxn modelId="{4CDED0CF-EDB8-43A5-BDE2-114B5D785573}" srcId="{F338C5A5-7E48-4629-A1B7-CAF506F98E19}" destId="{469D5209-FC62-41FD-84B0-FF88A53EB0AB}" srcOrd="1" destOrd="0" parTransId="{DC6F536F-FE30-4E48-9682-D3DF888E5B86}" sibTransId="{D1F22E51-40FE-4927-81E2-D9750216EA1D}"/>
    <dgm:cxn modelId="{A75D56E5-0B9E-4342-96AE-6C3C1F242C7A}" type="presOf" srcId="{8F5B0AA6-C830-46D8-9964-03467F3326E9}" destId="{E1DAB69F-4E51-4BF6-B225-825EF476238E}" srcOrd="0" destOrd="0" presId="urn:microsoft.com/office/officeart/2005/8/layout/vList2"/>
    <dgm:cxn modelId="{79025AC8-7F37-4BBE-915A-E09741DD8C25}" type="presParOf" srcId="{78E132C6-0D6B-4434-B41C-08735459DDEB}" destId="{E1DAB69F-4E51-4BF6-B225-825EF476238E}" srcOrd="0" destOrd="0" presId="urn:microsoft.com/office/officeart/2005/8/layout/vList2"/>
    <dgm:cxn modelId="{A50789AF-8F65-401C-BC47-83A49D225DA1}" type="presParOf" srcId="{78E132C6-0D6B-4434-B41C-08735459DDEB}" destId="{332DA2DF-A101-4B6F-BD18-5AA66EF99BD2}" srcOrd="1" destOrd="0" presId="urn:microsoft.com/office/officeart/2005/8/layout/vList2"/>
    <dgm:cxn modelId="{35A2B28F-6650-415B-9F78-0842759F0876}" type="presParOf" srcId="{78E132C6-0D6B-4434-B41C-08735459DDEB}" destId="{82077170-0805-4C1D-A171-2A6874DD2E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5E77E3-B884-45F3-8995-C8880FAF57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4BBBDD-DA5B-486B-8C3E-AC38609F2ABD}">
      <dgm:prSet/>
      <dgm:spPr/>
      <dgm:t>
        <a:bodyPr/>
        <a:lstStyle/>
        <a:p>
          <a:r>
            <a:rPr lang="pt-BR"/>
            <a:t>&lt;h1&gt; Cabeçalho nível 1 &lt;/h1&gt;</a:t>
          </a:r>
          <a:endParaRPr lang="en-US"/>
        </a:p>
      </dgm:t>
    </dgm:pt>
    <dgm:pt modelId="{C7442AC1-A75C-4CBE-810A-37CAAB0039D6}" type="parTrans" cxnId="{B80BC291-D267-4CF6-8559-E3F811875896}">
      <dgm:prSet/>
      <dgm:spPr/>
      <dgm:t>
        <a:bodyPr/>
        <a:lstStyle/>
        <a:p>
          <a:endParaRPr lang="en-US"/>
        </a:p>
      </dgm:t>
    </dgm:pt>
    <dgm:pt modelId="{0D41B023-C262-4A0D-9EA8-00289C1D4793}" type="sibTrans" cxnId="{B80BC291-D267-4CF6-8559-E3F811875896}">
      <dgm:prSet/>
      <dgm:spPr/>
      <dgm:t>
        <a:bodyPr/>
        <a:lstStyle/>
        <a:p>
          <a:endParaRPr lang="en-US"/>
        </a:p>
      </dgm:t>
    </dgm:pt>
    <dgm:pt modelId="{9030F470-E0F3-4D0E-ADB0-49DFDDFBB0F9}">
      <dgm:prSet/>
      <dgm:spPr/>
      <dgm:t>
        <a:bodyPr/>
        <a:lstStyle/>
        <a:p>
          <a:r>
            <a:rPr lang="pt-BR"/>
            <a:t>&lt;h2&gt; Cabeçalho nível 2 &lt;/h2&gt;</a:t>
          </a:r>
          <a:endParaRPr lang="en-US"/>
        </a:p>
      </dgm:t>
    </dgm:pt>
    <dgm:pt modelId="{FA668233-4FAE-41DA-8003-04E98153AB24}" type="parTrans" cxnId="{ED3990A8-F428-4B7F-82B4-7E7F8AEA034C}">
      <dgm:prSet/>
      <dgm:spPr/>
      <dgm:t>
        <a:bodyPr/>
        <a:lstStyle/>
        <a:p>
          <a:endParaRPr lang="en-US"/>
        </a:p>
      </dgm:t>
    </dgm:pt>
    <dgm:pt modelId="{B21601C2-EECD-4D7D-9762-81EF29F239EA}" type="sibTrans" cxnId="{ED3990A8-F428-4B7F-82B4-7E7F8AEA034C}">
      <dgm:prSet/>
      <dgm:spPr/>
      <dgm:t>
        <a:bodyPr/>
        <a:lstStyle/>
        <a:p>
          <a:endParaRPr lang="en-US"/>
        </a:p>
      </dgm:t>
    </dgm:pt>
    <dgm:pt modelId="{CE9C72D6-3A45-4B22-B4C1-A7D10595FCE5}">
      <dgm:prSet/>
      <dgm:spPr/>
      <dgm:t>
        <a:bodyPr/>
        <a:lstStyle/>
        <a:p>
          <a:r>
            <a:rPr lang="pt-BR"/>
            <a:t>&lt;h3&gt; Cabeçalho nível 3 &lt;/h3&gt;</a:t>
          </a:r>
          <a:endParaRPr lang="en-US"/>
        </a:p>
      </dgm:t>
    </dgm:pt>
    <dgm:pt modelId="{6BF65193-9BB7-4E1C-BDC6-45E1B6735D94}" type="parTrans" cxnId="{EE5E5F1D-2A63-4662-AC1B-7E8FF1D88CEC}">
      <dgm:prSet/>
      <dgm:spPr/>
      <dgm:t>
        <a:bodyPr/>
        <a:lstStyle/>
        <a:p>
          <a:endParaRPr lang="en-US"/>
        </a:p>
      </dgm:t>
    </dgm:pt>
    <dgm:pt modelId="{462BAED8-5A2D-4D82-A330-7B19B07EAF78}" type="sibTrans" cxnId="{EE5E5F1D-2A63-4662-AC1B-7E8FF1D88CEC}">
      <dgm:prSet/>
      <dgm:spPr/>
      <dgm:t>
        <a:bodyPr/>
        <a:lstStyle/>
        <a:p>
          <a:endParaRPr lang="en-US"/>
        </a:p>
      </dgm:t>
    </dgm:pt>
    <dgm:pt modelId="{394C72C7-CAC5-4082-B695-43FC88DB9A2E}">
      <dgm:prSet/>
      <dgm:spPr/>
      <dgm:t>
        <a:bodyPr/>
        <a:lstStyle/>
        <a:p>
          <a:r>
            <a:rPr lang="pt-BR"/>
            <a:t>&lt;h4&gt; Cabeçalho nível 4 &lt;/h4&gt;</a:t>
          </a:r>
          <a:endParaRPr lang="en-US"/>
        </a:p>
      </dgm:t>
    </dgm:pt>
    <dgm:pt modelId="{1E53E63E-F371-4D36-BCAC-EF3273F2B719}" type="parTrans" cxnId="{738F3506-6B79-4A55-99D4-13AB0C0CBC05}">
      <dgm:prSet/>
      <dgm:spPr/>
      <dgm:t>
        <a:bodyPr/>
        <a:lstStyle/>
        <a:p>
          <a:endParaRPr lang="en-US"/>
        </a:p>
      </dgm:t>
    </dgm:pt>
    <dgm:pt modelId="{D0301EAB-A3BB-4E55-89C4-11D0D817296D}" type="sibTrans" cxnId="{738F3506-6B79-4A55-99D4-13AB0C0CBC05}">
      <dgm:prSet/>
      <dgm:spPr/>
      <dgm:t>
        <a:bodyPr/>
        <a:lstStyle/>
        <a:p>
          <a:endParaRPr lang="en-US"/>
        </a:p>
      </dgm:t>
    </dgm:pt>
    <dgm:pt modelId="{1F4E7BC9-22D5-4B23-9DE4-053126B52ECF}">
      <dgm:prSet/>
      <dgm:spPr/>
      <dgm:t>
        <a:bodyPr/>
        <a:lstStyle/>
        <a:p>
          <a:r>
            <a:rPr lang="pt-BR"/>
            <a:t>&lt;h5&gt; Cabeçalho nível 5 &lt;/h5&gt;</a:t>
          </a:r>
          <a:endParaRPr lang="en-US"/>
        </a:p>
      </dgm:t>
    </dgm:pt>
    <dgm:pt modelId="{69C7073A-BC6F-42EB-9A54-0913B4FE27FB}" type="parTrans" cxnId="{40247AEF-73B9-4AD9-9D57-2A39622D144D}">
      <dgm:prSet/>
      <dgm:spPr/>
      <dgm:t>
        <a:bodyPr/>
        <a:lstStyle/>
        <a:p>
          <a:endParaRPr lang="en-US"/>
        </a:p>
      </dgm:t>
    </dgm:pt>
    <dgm:pt modelId="{059B6A2D-A736-4620-BE5B-4965BF2A78C7}" type="sibTrans" cxnId="{40247AEF-73B9-4AD9-9D57-2A39622D144D}">
      <dgm:prSet/>
      <dgm:spPr/>
      <dgm:t>
        <a:bodyPr/>
        <a:lstStyle/>
        <a:p>
          <a:endParaRPr lang="en-US"/>
        </a:p>
      </dgm:t>
    </dgm:pt>
    <dgm:pt modelId="{D77B9FB4-E921-4BB7-B65B-71B9B4183DEE}">
      <dgm:prSet/>
      <dgm:spPr/>
      <dgm:t>
        <a:bodyPr/>
        <a:lstStyle/>
        <a:p>
          <a:r>
            <a:rPr lang="pt-BR"/>
            <a:t>&lt;h6&gt; Cabeçalho nível 6 &lt;/h6&gt;</a:t>
          </a:r>
          <a:endParaRPr lang="en-US"/>
        </a:p>
      </dgm:t>
    </dgm:pt>
    <dgm:pt modelId="{3C25EF63-AA45-4DEB-B9C0-99C1C76858B2}" type="parTrans" cxnId="{5D419BBA-1303-4204-AC08-490E59C392B9}">
      <dgm:prSet/>
      <dgm:spPr/>
      <dgm:t>
        <a:bodyPr/>
        <a:lstStyle/>
        <a:p>
          <a:endParaRPr lang="en-US"/>
        </a:p>
      </dgm:t>
    </dgm:pt>
    <dgm:pt modelId="{497F7160-A7F7-4D97-A5DF-DB38A9F5A76D}" type="sibTrans" cxnId="{5D419BBA-1303-4204-AC08-490E59C392B9}">
      <dgm:prSet/>
      <dgm:spPr/>
      <dgm:t>
        <a:bodyPr/>
        <a:lstStyle/>
        <a:p>
          <a:endParaRPr lang="en-US"/>
        </a:p>
      </dgm:t>
    </dgm:pt>
    <dgm:pt modelId="{8958D1A8-3345-411E-AC9A-E43B2B1AACC2}" type="pres">
      <dgm:prSet presAssocID="{B15E77E3-B884-45F3-8995-C8880FAF5787}" presName="linear" presStyleCnt="0">
        <dgm:presLayoutVars>
          <dgm:animLvl val="lvl"/>
          <dgm:resizeHandles val="exact"/>
        </dgm:presLayoutVars>
      </dgm:prSet>
      <dgm:spPr/>
    </dgm:pt>
    <dgm:pt modelId="{CFA50C1A-7E91-4F99-A041-5894330DEE4B}" type="pres">
      <dgm:prSet presAssocID="{304BBBDD-DA5B-486B-8C3E-AC38609F2AB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9B12B5-80D6-4EF3-BDCB-A4BD7ECD9388}" type="pres">
      <dgm:prSet presAssocID="{0D41B023-C262-4A0D-9EA8-00289C1D4793}" presName="spacer" presStyleCnt="0"/>
      <dgm:spPr/>
    </dgm:pt>
    <dgm:pt modelId="{9364D71A-63B5-498A-BFEB-1BAF069D162D}" type="pres">
      <dgm:prSet presAssocID="{9030F470-E0F3-4D0E-ADB0-49DFDDFBB0F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A1191EC-57D9-4457-9512-8D356AB6A9F5}" type="pres">
      <dgm:prSet presAssocID="{B21601C2-EECD-4D7D-9762-81EF29F239EA}" presName="spacer" presStyleCnt="0"/>
      <dgm:spPr/>
    </dgm:pt>
    <dgm:pt modelId="{78125916-97F1-4772-B612-C4F5AF340D76}" type="pres">
      <dgm:prSet presAssocID="{CE9C72D6-3A45-4B22-B4C1-A7D10595FC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5A1D9E-59EA-4A7B-8B79-7BF2A09DFACC}" type="pres">
      <dgm:prSet presAssocID="{462BAED8-5A2D-4D82-A330-7B19B07EAF78}" presName="spacer" presStyleCnt="0"/>
      <dgm:spPr/>
    </dgm:pt>
    <dgm:pt modelId="{CF9C905C-B6A9-40F9-B467-808ADFD96B5E}" type="pres">
      <dgm:prSet presAssocID="{394C72C7-CAC5-4082-B695-43FC88DB9A2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C5CBF0-2106-4F45-9A9B-10C20AD5DB8B}" type="pres">
      <dgm:prSet presAssocID="{D0301EAB-A3BB-4E55-89C4-11D0D817296D}" presName="spacer" presStyleCnt="0"/>
      <dgm:spPr/>
    </dgm:pt>
    <dgm:pt modelId="{4FF77B20-057F-4275-94D9-B78B6B6025CB}" type="pres">
      <dgm:prSet presAssocID="{1F4E7BC9-22D5-4B23-9DE4-053126B52EC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69E8E56-6E5B-474F-9D1C-D13235F5BB36}" type="pres">
      <dgm:prSet presAssocID="{059B6A2D-A736-4620-BE5B-4965BF2A78C7}" presName="spacer" presStyleCnt="0"/>
      <dgm:spPr/>
    </dgm:pt>
    <dgm:pt modelId="{A2EC4E8D-21A0-45F6-B45F-42280E4D0BEE}" type="pres">
      <dgm:prSet presAssocID="{D77B9FB4-E921-4BB7-B65B-71B9B4183DE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38F3506-6B79-4A55-99D4-13AB0C0CBC05}" srcId="{B15E77E3-B884-45F3-8995-C8880FAF5787}" destId="{394C72C7-CAC5-4082-B695-43FC88DB9A2E}" srcOrd="3" destOrd="0" parTransId="{1E53E63E-F371-4D36-BCAC-EF3273F2B719}" sibTransId="{D0301EAB-A3BB-4E55-89C4-11D0D817296D}"/>
    <dgm:cxn modelId="{0779BA06-5C20-4125-9D23-C1F65156E72E}" type="presOf" srcId="{304BBBDD-DA5B-486B-8C3E-AC38609F2ABD}" destId="{CFA50C1A-7E91-4F99-A041-5894330DEE4B}" srcOrd="0" destOrd="0" presId="urn:microsoft.com/office/officeart/2005/8/layout/vList2"/>
    <dgm:cxn modelId="{EE5E5F1D-2A63-4662-AC1B-7E8FF1D88CEC}" srcId="{B15E77E3-B884-45F3-8995-C8880FAF5787}" destId="{CE9C72D6-3A45-4B22-B4C1-A7D10595FCE5}" srcOrd="2" destOrd="0" parTransId="{6BF65193-9BB7-4E1C-BDC6-45E1B6735D94}" sibTransId="{462BAED8-5A2D-4D82-A330-7B19B07EAF78}"/>
    <dgm:cxn modelId="{5BDEEE88-A658-422F-9F37-B255251F4887}" type="presOf" srcId="{1F4E7BC9-22D5-4B23-9DE4-053126B52ECF}" destId="{4FF77B20-057F-4275-94D9-B78B6B6025CB}" srcOrd="0" destOrd="0" presId="urn:microsoft.com/office/officeart/2005/8/layout/vList2"/>
    <dgm:cxn modelId="{B80BC291-D267-4CF6-8559-E3F811875896}" srcId="{B15E77E3-B884-45F3-8995-C8880FAF5787}" destId="{304BBBDD-DA5B-486B-8C3E-AC38609F2ABD}" srcOrd="0" destOrd="0" parTransId="{C7442AC1-A75C-4CBE-810A-37CAAB0039D6}" sibTransId="{0D41B023-C262-4A0D-9EA8-00289C1D4793}"/>
    <dgm:cxn modelId="{ED3990A8-F428-4B7F-82B4-7E7F8AEA034C}" srcId="{B15E77E3-B884-45F3-8995-C8880FAF5787}" destId="{9030F470-E0F3-4D0E-ADB0-49DFDDFBB0F9}" srcOrd="1" destOrd="0" parTransId="{FA668233-4FAE-41DA-8003-04E98153AB24}" sibTransId="{B21601C2-EECD-4D7D-9762-81EF29F239EA}"/>
    <dgm:cxn modelId="{161AE5AD-F904-4A0E-8286-F0CAEE75FB65}" type="presOf" srcId="{B15E77E3-B884-45F3-8995-C8880FAF5787}" destId="{8958D1A8-3345-411E-AC9A-E43B2B1AACC2}" srcOrd="0" destOrd="0" presId="urn:microsoft.com/office/officeart/2005/8/layout/vList2"/>
    <dgm:cxn modelId="{5D419BBA-1303-4204-AC08-490E59C392B9}" srcId="{B15E77E3-B884-45F3-8995-C8880FAF5787}" destId="{D77B9FB4-E921-4BB7-B65B-71B9B4183DEE}" srcOrd="5" destOrd="0" parTransId="{3C25EF63-AA45-4DEB-B9C0-99C1C76858B2}" sibTransId="{497F7160-A7F7-4D97-A5DF-DB38A9F5A76D}"/>
    <dgm:cxn modelId="{D5055BC1-4BF3-44B2-A0CA-B2F4C33B5BCF}" type="presOf" srcId="{D77B9FB4-E921-4BB7-B65B-71B9B4183DEE}" destId="{A2EC4E8D-21A0-45F6-B45F-42280E4D0BEE}" srcOrd="0" destOrd="0" presId="urn:microsoft.com/office/officeart/2005/8/layout/vList2"/>
    <dgm:cxn modelId="{26F453C8-EC86-4BC5-8EBD-8DC422FC1E59}" type="presOf" srcId="{CE9C72D6-3A45-4B22-B4C1-A7D10595FCE5}" destId="{78125916-97F1-4772-B612-C4F5AF340D76}" srcOrd="0" destOrd="0" presId="urn:microsoft.com/office/officeart/2005/8/layout/vList2"/>
    <dgm:cxn modelId="{F1EBCECF-7A02-44F6-B90D-67217DCC94FB}" type="presOf" srcId="{9030F470-E0F3-4D0E-ADB0-49DFDDFBB0F9}" destId="{9364D71A-63B5-498A-BFEB-1BAF069D162D}" srcOrd="0" destOrd="0" presId="urn:microsoft.com/office/officeart/2005/8/layout/vList2"/>
    <dgm:cxn modelId="{40247AEF-73B9-4AD9-9D57-2A39622D144D}" srcId="{B15E77E3-B884-45F3-8995-C8880FAF5787}" destId="{1F4E7BC9-22D5-4B23-9DE4-053126B52ECF}" srcOrd="4" destOrd="0" parTransId="{69C7073A-BC6F-42EB-9A54-0913B4FE27FB}" sibTransId="{059B6A2D-A736-4620-BE5B-4965BF2A78C7}"/>
    <dgm:cxn modelId="{0BAB75FB-5BF3-46B9-979A-E8841A8390EF}" type="presOf" srcId="{394C72C7-CAC5-4082-B695-43FC88DB9A2E}" destId="{CF9C905C-B6A9-40F9-B467-808ADFD96B5E}" srcOrd="0" destOrd="0" presId="urn:microsoft.com/office/officeart/2005/8/layout/vList2"/>
    <dgm:cxn modelId="{0F6ADBC8-D2AB-448F-A08A-7CF706719455}" type="presParOf" srcId="{8958D1A8-3345-411E-AC9A-E43B2B1AACC2}" destId="{CFA50C1A-7E91-4F99-A041-5894330DEE4B}" srcOrd="0" destOrd="0" presId="urn:microsoft.com/office/officeart/2005/8/layout/vList2"/>
    <dgm:cxn modelId="{FF756B55-77EC-4F32-B225-0369B53004FD}" type="presParOf" srcId="{8958D1A8-3345-411E-AC9A-E43B2B1AACC2}" destId="{C79B12B5-80D6-4EF3-BDCB-A4BD7ECD9388}" srcOrd="1" destOrd="0" presId="urn:microsoft.com/office/officeart/2005/8/layout/vList2"/>
    <dgm:cxn modelId="{2DEE5B87-8BB2-4643-BC3B-182A979C9782}" type="presParOf" srcId="{8958D1A8-3345-411E-AC9A-E43B2B1AACC2}" destId="{9364D71A-63B5-498A-BFEB-1BAF069D162D}" srcOrd="2" destOrd="0" presId="urn:microsoft.com/office/officeart/2005/8/layout/vList2"/>
    <dgm:cxn modelId="{79883A7A-3C26-4E37-A623-8B0E9910828E}" type="presParOf" srcId="{8958D1A8-3345-411E-AC9A-E43B2B1AACC2}" destId="{EA1191EC-57D9-4457-9512-8D356AB6A9F5}" srcOrd="3" destOrd="0" presId="urn:microsoft.com/office/officeart/2005/8/layout/vList2"/>
    <dgm:cxn modelId="{9EDD1753-12CC-4DD2-A8AA-92202C7CC7AD}" type="presParOf" srcId="{8958D1A8-3345-411E-AC9A-E43B2B1AACC2}" destId="{78125916-97F1-4772-B612-C4F5AF340D76}" srcOrd="4" destOrd="0" presId="urn:microsoft.com/office/officeart/2005/8/layout/vList2"/>
    <dgm:cxn modelId="{1E2F64AB-44FC-4A75-91D0-E93A854B0B58}" type="presParOf" srcId="{8958D1A8-3345-411E-AC9A-E43B2B1AACC2}" destId="{EB5A1D9E-59EA-4A7B-8B79-7BF2A09DFACC}" srcOrd="5" destOrd="0" presId="urn:microsoft.com/office/officeart/2005/8/layout/vList2"/>
    <dgm:cxn modelId="{EB075FA4-31B1-4025-892E-185FD730A8E3}" type="presParOf" srcId="{8958D1A8-3345-411E-AC9A-E43B2B1AACC2}" destId="{CF9C905C-B6A9-40F9-B467-808ADFD96B5E}" srcOrd="6" destOrd="0" presId="urn:microsoft.com/office/officeart/2005/8/layout/vList2"/>
    <dgm:cxn modelId="{674E62FE-B0B6-40A1-A2BD-3344E30B9B38}" type="presParOf" srcId="{8958D1A8-3345-411E-AC9A-E43B2B1AACC2}" destId="{C6C5CBF0-2106-4F45-9A9B-10C20AD5DB8B}" srcOrd="7" destOrd="0" presId="urn:microsoft.com/office/officeart/2005/8/layout/vList2"/>
    <dgm:cxn modelId="{8C643D6B-D91E-4D88-AD29-CCF5D60E744A}" type="presParOf" srcId="{8958D1A8-3345-411E-AC9A-E43B2B1AACC2}" destId="{4FF77B20-057F-4275-94D9-B78B6B6025CB}" srcOrd="8" destOrd="0" presId="urn:microsoft.com/office/officeart/2005/8/layout/vList2"/>
    <dgm:cxn modelId="{8505876E-C298-47B9-9DDC-31207DC892D1}" type="presParOf" srcId="{8958D1A8-3345-411E-AC9A-E43B2B1AACC2}" destId="{069E8E56-6E5B-474F-9D1C-D13235F5BB36}" srcOrd="9" destOrd="0" presId="urn:microsoft.com/office/officeart/2005/8/layout/vList2"/>
    <dgm:cxn modelId="{3305D0A2-613D-4066-816C-DCA7D3F9C788}" type="presParOf" srcId="{8958D1A8-3345-411E-AC9A-E43B2B1AACC2}" destId="{A2EC4E8D-21A0-45F6-B45F-42280E4D0B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B981E-3056-4EC6-A65F-EBB4709B0C12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8D97-7B2C-44BC-B4EC-DD31BCEE093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1" kern="1200"/>
            <a:t>&lt;title&gt;...&lt;/title&gt;</a:t>
          </a:r>
          <a:endParaRPr lang="en-US" sz="3300" kern="1200"/>
        </a:p>
      </dsp:txBody>
      <dsp:txXfrm>
        <a:off x="696297" y="538547"/>
        <a:ext cx="4171627" cy="2590157"/>
      </dsp:txXfrm>
    </dsp:sp>
    <dsp:sp modelId="{45C94B8B-AEF1-4219-8C14-D1565FEF83A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EC1E6-DC3E-4B89-ACDA-305BD23057FA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Define o título da página, o conteúdo que será exibido nas abas dos navegadores.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ACBE-5CC3-45BA-A989-C956BDD461D2}">
      <dsp:nvSpPr>
        <dsp:cNvPr id="0" name=""/>
        <dsp:cNvSpPr/>
      </dsp:nvSpPr>
      <dsp:spPr>
        <a:xfrm>
          <a:off x="0" y="48953"/>
          <a:ext cx="6245265" cy="1769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/>
            <a:t>&lt;body&gt;...&lt;/body&gt;</a:t>
          </a:r>
          <a:endParaRPr lang="en-US" sz="3200" kern="1200"/>
        </a:p>
      </dsp:txBody>
      <dsp:txXfrm>
        <a:off x="86357" y="135310"/>
        <a:ext cx="6072551" cy="1596326"/>
      </dsp:txXfrm>
    </dsp:sp>
    <dsp:sp modelId="{BCA1631B-A301-4AE5-B488-384FC3FB44EC}">
      <dsp:nvSpPr>
        <dsp:cNvPr id="0" name=""/>
        <dsp:cNvSpPr/>
      </dsp:nvSpPr>
      <dsp:spPr>
        <a:xfrm>
          <a:off x="0" y="1910153"/>
          <a:ext cx="6245265" cy="17690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É aqui que todo conteúdo de sua página será inserido. Entenda como conteúdo:</a:t>
          </a:r>
          <a:endParaRPr lang="en-US" sz="3200" kern="1200"/>
        </a:p>
      </dsp:txBody>
      <dsp:txXfrm>
        <a:off x="86357" y="1996510"/>
        <a:ext cx="6072551" cy="1596326"/>
      </dsp:txXfrm>
    </dsp:sp>
    <dsp:sp modelId="{14EFEBC9-B515-4D07-86C4-9E9AA18F4365}">
      <dsp:nvSpPr>
        <dsp:cNvPr id="0" name=""/>
        <dsp:cNvSpPr/>
      </dsp:nvSpPr>
      <dsp:spPr>
        <a:xfrm>
          <a:off x="0" y="3771353"/>
          <a:ext cx="6245265" cy="17690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textos, imagens, links, tabelas, formulários, tudo aquilo que será exibido ao usuário.</a:t>
          </a:r>
          <a:endParaRPr lang="en-US" sz="3200" kern="1200"/>
        </a:p>
      </dsp:txBody>
      <dsp:txXfrm>
        <a:off x="86357" y="3857710"/>
        <a:ext cx="6072551" cy="1596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B69F-4E51-4BF6-B225-825EF476238E}">
      <dsp:nvSpPr>
        <dsp:cNvPr id="0" name=""/>
        <dsp:cNvSpPr/>
      </dsp:nvSpPr>
      <dsp:spPr>
        <a:xfrm>
          <a:off x="0" y="74294"/>
          <a:ext cx="6666833" cy="2609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As tags </a:t>
          </a:r>
          <a:r>
            <a:rPr lang="pt-BR" sz="3000" b="1" kern="1200"/>
            <a:t>&lt;h1&gt;, &lt;h2&gt;, &lt;h3&gt;, &lt;h4&gt;, &lt;h5&gt; </a:t>
          </a:r>
          <a:r>
            <a:rPr lang="pt-BR" sz="3000" kern="1200"/>
            <a:t>e</a:t>
          </a:r>
          <a:r>
            <a:rPr lang="pt-BR" sz="3000" b="1" kern="1200"/>
            <a:t> &lt;h6&gt; </a:t>
          </a:r>
          <a:r>
            <a:rPr lang="pt-BR" sz="3000" kern="1200"/>
            <a:t>irão delimitar as tags de cabeçalhos para os seus documentos HTML. </a:t>
          </a:r>
          <a:endParaRPr lang="en-US" sz="3000" kern="1200"/>
        </a:p>
      </dsp:txBody>
      <dsp:txXfrm>
        <a:off x="127384" y="201678"/>
        <a:ext cx="6412065" cy="2354697"/>
      </dsp:txXfrm>
    </dsp:sp>
    <dsp:sp modelId="{82077170-0805-4C1D-A171-2A6874DD2ECA}">
      <dsp:nvSpPr>
        <dsp:cNvPr id="0" name=""/>
        <dsp:cNvSpPr/>
      </dsp:nvSpPr>
      <dsp:spPr>
        <a:xfrm>
          <a:off x="0" y="2770160"/>
          <a:ext cx="6666833" cy="2609465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Devemos lembrar que &lt;h1&gt; é o maior nível de cabeçalho e &lt;h6&gt; o menor, mas isso pode mudar de acordo com a formatação CSS que poderá ser aplicada na página.</a:t>
          </a:r>
          <a:endParaRPr lang="en-US" sz="3000" kern="1200"/>
        </a:p>
      </dsp:txBody>
      <dsp:txXfrm>
        <a:off x="127384" y="2897544"/>
        <a:ext cx="6412065" cy="235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50C1A-7E91-4F99-A041-5894330DEE4B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&lt;h1&gt; Cabeçalho nível 1 &lt;/h1&gt;</a:t>
          </a:r>
          <a:endParaRPr lang="en-US" sz="2600" kern="1200"/>
        </a:p>
      </dsp:txBody>
      <dsp:txXfrm>
        <a:off x="31185" y="103193"/>
        <a:ext cx="10453230" cy="576450"/>
      </dsp:txXfrm>
    </dsp:sp>
    <dsp:sp modelId="{9364D71A-63B5-498A-BFEB-1BAF069D162D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&lt;h2&gt; Cabeçalho nível 2 &lt;/h2&gt;</a:t>
          </a:r>
          <a:endParaRPr lang="en-US" sz="2600" kern="1200"/>
        </a:p>
      </dsp:txBody>
      <dsp:txXfrm>
        <a:off x="31185" y="816894"/>
        <a:ext cx="10453230" cy="576450"/>
      </dsp:txXfrm>
    </dsp:sp>
    <dsp:sp modelId="{78125916-97F1-4772-B612-C4F5AF340D76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&lt;h3&gt; Cabeçalho nível 3 &lt;/h3&gt;</a:t>
          </a:r>
          <a:endParaRPr lang="en-US" sz="2600" kern="1200"/>
        </a:p>
      </dsp:txBody>
      <dsp:txXfrm>
        <a:off x="31185" y="1530594"/>
        <a:ext cx="10453230" cy="576450"/>
      </dsp:txXfrm>
    </dsp:sp>
    <dsp:sp modelId="{CF9C905C-B6A9-40F9-B467-808ADFD96B5E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&lt;h4&gt; Cabeçalho nível 4 &lt;/h4&gt;</a:t>
          </a:r>
          <a:endParaRPr lang="en-US" sz="2600" kern="1200"/>
        </a:p>
      </dsp:txBody>
      <dsp:txXfrm>
        <a:off x="31185" y="2244294"/>
        <a:ext cx="10453230" cy="576450"/>
      </dsp:txXfrm>
    </dsp:sp>
    <dsp:sp modelId="{4FF77B20-057F-4275-94D9-B78B6B6025CB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&lt;h5&gt; Cabeçalho nível 5 &lt;/h5&gt;</a:t>
          </a:r>
          <a:endParaRPr lang="en-US" sz="2600" kern="1200"/>
        </a:p>
      </dsp:txBody>
      <dsp:txXfrm>
        <a:off x="31185" y="2957994"/>
        <a:ext cx="10453230" cy="576450"/>
      </dsp:txXfrm>
    </dsp:sp>
    <dsp:sp modelId="{A2EC4E8D-21A0-45F6-B45F-42280E4D0BEE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&lt;h6&gt; Cabeçalho nível 6 &lt;/h6&gt;</a:t>
          </a:r>
          <a:endParaRPr lang="en-US" sz="2600" kern="1200"/>
        </a:p>
      </dsp:txBody>
      <dsp:txXfrm>
        <a:off x="31185" y="3671694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ACB56-3656-40EB-B33D-DB0E7AD4E3B5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D3649-41D4-4F9D-A574-EDE84C1BA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1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D3649-41D4-4F9D-A574-EDE84C1BAD5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3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E34C8-5131-F053-BD02-085E86B5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AFCF24-72DE-C993-223F-B6E078E3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37D4F-2933-0965-B1B0-546BC880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D9660-056B-E570-AD58-9AF94AF7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F311E-E899-265C-5231-166EBB7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B6256-86F1-02CA-E2C9-EA653869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34045E-5BE8-585F-9317-EBEB9BEC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EBB66-739F-400D-979C-CE2C6725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EDA22-9168-DD69-A74E-C4BACBFF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A75BE4-8A0B-DF8E-08D2-A130BF90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3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81C95B-D5EB-FA53-2752-5F9167F21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358000-C829-3218-DFA8-439F28A96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2CC77-C710-161F-2DAE-8C2C6E42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5E25D-EE7F-2D6F-EEA9-684E4B59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60E88-D552-AB44-FE6D-3E79B7D1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1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44AB-731B-847E-AB89-BFDAA072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14D22-4E60-AD6F-878B-829D028A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67A0B-CE79-0CDD-BC05-EF6AB87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EFEBA-020E-AB93-C34F-54F0D48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CB2F3-B8E0-037B-BB35-38A4BBAE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77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444C8-7761-A471-1F34-1F4F6B8B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697953-A9E1-3E57-DCC1-ADA47E1E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5C6D0-D985-A316-F625-139B090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E84BD5-B567-70C1-2554-8D8D91F1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ADAE14-C00E-B56D-0767-B94AAA1D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E09F-D37E-09BD-00EA-BAFD1EDD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C84509-BA90-F640-9F13-6BB401C0E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36A71D-BEAB-00F3-D47A-76964FBA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E5F65-CCE4-D14E-89CC-85EE3C29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371DF-E3C4-4E16-85F9-BE433C83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CBE84-A545-3785-3AC5-7BB25C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A5AD2-7A48-DF45-A7C9-051F729C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FDD5D-D6C7-6E5C-3CF9-DEB04E29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E50C17-EFB4-0F67-B08F-D684A196C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EB13E9-F3CC-DDB7-4B91-85D8D3CA7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E1A506-43BF-0120-4FF9-969120AD6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854618-ADFC-4367-F4CA-61C3AA21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CE0352-3B40-F037-18A0-02273897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C3A751-73F9-0624-9C95-111CA68E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C2812-B142-9C5B-5F25-B7B7ADCE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BA5552-47BA-0F7D-1E62-2F2DE871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DC1E0A-0CED-15B0-89D1-09A84D4A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6C4A0-0370-732E-42FF-7ECA2187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9DA71E-0D12-8C63-DC39-2E5B9557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BB893C-2749-C3B5-5F25-C7D9BAC7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D34237-2CED-12C3-7A54-4F94CC6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5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70E1-D121-14B9-92B7-9D387060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ABAE7-E1CD-8756-D45E-C1A668C6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62B5D2-738B-4274-DC41-4C7AAAE8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2835C-419D-4113-4BD2-A9A6DDE8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4D9EF-2DF7-4B9B-9FC4-7259004D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8B8A2D-D65E-25E9-A6F7-195E6277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F7F79-6380-2B27-9240-E5EC2D67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3F3B36-437E-419C-0DBF-F7C75922C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0DFF7-29AE-DC95-8DB4-F43F2FBE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590347-35A6-A29A-193E-12A3E120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C7C9E-9F6F-BCDF-9A79-F90F6D77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2189D7-6B19-994C-1D32-9F08A3CE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2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07CB32-6094-36AC-98DC-17EB3B21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3F4DD-AF38-F800-7EC8-7D69D861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BC6E9F-5205-D8F0-278F-56F9C5DA4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3484D-4E03-4E57-93E2-750ECAAA669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A4551-32A1-9D80-FB7E-7A2FAFA11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7A7E7-0F29-CB4B-A381-3EA5D79A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99209-582A-4530-87F2-3E387D3D1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37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061BD0-AA68-1734-93DA-DEC572198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pt-BR" sz="800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463F06-5D05-E8CB-356D-C32FEFF6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PWII – revisão</a:t>
            </a:r>
            <a:endParaRPr lang="pt-BR"/>
          </a:p>
          <a:p>
            <a:pPr algn="l"/>
            <a:r>
              <a:rPr lang="pt-BR" dirty="0"/>
              <a:t>Cleiton Dias</a:t>
            </a:r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A782A-4659-0136-072E-0C454A6E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94558AD-C127-8C8E-A4DC-3317F9FEE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1602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59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99AB9-3370-BED0-631C-7BD8B5E0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sz="8000" b="1"/>
              <a:t>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4A6937E-5D9D-4776-0DA0-344FAA559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3622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3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2AF7F027-E4F8-F82B-C414-24F820B3F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156" y="643466"/>
            <a:ext cx="57076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A42D9-75D8-E104-E7A5-DDFBB6F9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700" b="1">
                <a:solidFill>
                  <a:srgbClr val="FFFFFF"/>
                </a:solidFill>
              </a:rPr>
              <a:t>CABEÇALHOS HTML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A693342E-B0C0-D6CD-6903-C7A442EA3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2917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084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7FE34-E1FE-81D0-A954-88AD9AC81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13827-4F7C-27F0-2E74-7BBCD853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CABEÇALHOS HTML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58A76D2-27FB-9B18-53CD-675324CA50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54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F35EFF-A34E-724F-568A-BCA2A3A6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b="1"/>
              <a:t>PARÁGRAFOS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8CCAB-1873-B0F4-C887-148F30D2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A tag &lt;p&gt; permite a criação de um parágrafo qualquer. Podemos usar CSS para fazer a estilização desse parágrafo formatando entre outras coisas suas margens.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 b="1"/>
              <a:t>&lt;p&gt; Aqui vem o texto.....&lt;/p&gt;</a:t>
            </a:r>
          </a:p>
        </p:txBody>
      </p:sp>
    </p:spTree>
    <p:extLst>
      <p:ext uri="{BB962C8B-B14F-4D97-AF65-F5344CB8AC3E}">
        <p14:creationId xmlns:p14="http://schemas.microsoft.com/office/powerpoint/2010/main" val="413160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C7D01-40E3-0FCE-F639-68ED88FB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QUEBRA DE LINHA </a:t>
            </a:r>
            <a:br>
              <a:rPr lang="pt-BR" sz="4800" b="1"/>
            </a:br>
            <a:endParaRPr lang="pt-BR" sz="4800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96E5C-7798-5D65-8389-77B64E15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3378"/>
            <a:ext cx="10308772" cy="34381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Quando queremos mudar de linha, usamos o elemento </a:t>
            </a:r>
            <a:r>
              <a:rPr lang="pt-BR" sz="2400" b="1" dirty="0"/>
              <a:t>&lt;</a:t>
            </a:r>
            <a:r>
              <a:rPr lang="pt-BR" sz="2400" b="1" dirty="0" err="1"/>
              <a:t>br</a:t>
            </a:r>
            <a:r>
              <a:rPr lang="pt-BR" sz="2400" b="1" dirty="0"/>
              <a:t>&gt;.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Isso só é necessário quando é necessária uma quebra de linha em determinado ponto, pois os browsers já quebram as linhas automaticamente para apresentar os textos.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Com sucessivos </a:t>
            </a:r>
            <a:r>
              <a:rPr lang="pt-BR" sz="2400" b="1" dirty="0"/>
              <a:t>&lt;</a:t>
            </a:r>
            <a:r>
              <a:rPr lang="pt-BR" sz="2400" b="1" dirty="0" err="1"/>
              <a:t>br</a:t>
            </a:r>
            <a:r>
              <a:rPr lang="pt-BR" sz="2400" b="1" dirty="0"/>
              <a:t>&gt;, </a:t>
            </a:r>
            <a:r>
              <a:rPr lang="pt-BR" sz="2400" dirty="0"/>
              <a:t>é possível inserir diversas linhas em branco nos documentos, uma prática que precisa ser evitada.</a:t>
            </a:r>
          </a:p>
          <a:p>
            <a:pPr marL="0" indent="0">
              <a:buNone/>
            </a:pPr>
            <a:endParaRPr lang="pt-BR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4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4DFE2-E00C-8DC3-80B4-B51E6481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b="1"/>
              <a:t>LISTAS ORDENADAS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A48D13-CFAA-6840-BF6D-2E093D3A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658216"/>
            <a:ext cx="5628018" cy="53086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A75FD-2E10-5BAE-246D-A7983948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ol</a:t>
            </a:r>
            <a:r>
              <a:rPr lang="pt-BR" b="1" dirty="0"/>
              <a:t>&gt;</a:t>
            </a:r>
            <a:r>
              <a:rPr lang="pt-BR" dirty="0"/>
              <a:t> define uma lista</a:t>
            </a:r>
          </a:p>
          <a:p>
            <a:pPr marL="0" indent="0">
              <a:buNone/>
            </a:pPr>
            <a:r>
              <a:rPr lang="pt-BR" dirty="0"/>
              <a:t>ordenada (com números).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ol</a:t>
            </a:r>
            <a:r>
              <a:rPr lang="pt-BR" b="1" dirty="0"/>
              <a:t>&gt; </a:t>
            </a:r>
            <a:r>
              <a:rPr lang="pt-BR" dirty="0"/>
              <a:t>junto com a</a:t>
            </a:r>
          </a:p>
          <a:p>
            <a:pPr marL="0" indent="0">
              <a:buNone/>
            </a:pP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&lt;li&gt; </a:t>
            </a:r>
            <a:r>
              <a:rPr lang="pt-BR" dirty="0"/>
              <a:t>para criar listas não</a:t>
            </a:r>
          </a:p>
          <a:p>
            <a:pPr marL="0" indent="0">
              <a:buNone/>
            </a:pPr>
            <a:r>
              <a:rPr lang="pt-BR" dirty="0"/>
              <a:t>ordenadas.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4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A9102-7FBA-084E-9C05-A4EAFE72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7598F-3291-5DD0-C875-424ED5F5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pt-BR" sz="4800" b="1"/>
              <a:t>LISTAS NÃO ORDENADAS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4C88F5-26A3-832C-377D-3D38668F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210388"/>
            <a:ext cx="5468347" cy="44284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33B82-42C0-FA9D-4571-69E204E2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</a:t>
            </a:r>
            <a:r>
              <a:rPr lang="pt-BR" sz="2400" b="1" dirty="0" err="1"/>
              <a:t>ul</a:t>
            </a:r>
            <a:r>
              <a:rPr lang="pt-BR" sz="2400" b="1" dirty="0"/>
              <a:t>&gt; </a:t>
            </a:r>
            <a:r>
              <a:rPr lang="pt-BR" sz="2400" dirty="0"/>
              <a:t>define uma lista não</a:t>
            </a:r>
          </a:p>
          <a:p>
            <a:pPr marL="0" indent="0">
              <a:buNone/>
            </a:pPr>
            <a:r>
              <a:rPr lang="pt-BR" sz="2400" dirty="0"/>
              <a:t>ordenada (com marcadores).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Use 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</a:t>
            </a:r>
            <a:r>
              <a:rPr lang="pt-BR" sz="2400" b="1" dirty="0" err="1"/>
              <a:t>ul</a:t>
            </a:r>
            <a:r>
              <a:rPr lang="pt-BR" sz="2400" b="1" dirty="0"/>
              <a:t>&gt; </a:t>
            </a:r>
            <a:r>
              <a:rPr lang="pt-BR" sz="2400" dirty="0"/>
              <a:t>junto com a</a:t>
            </a:r>
          </a:p>
          <a:p>
            <a:pPr marL="0" indent="0">
              <a:buNone/>
            </a:pP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&lt;li&gt; </a:t>
            </a:r>
            <a:r>
              <a:rPr lang="pt-BR" sz="2400" dirty="0"/>
              <a:t>para criar listas não</a:t>
            </a:r>
          </a:p>
          <a:p>
            <a:pPr marL="0" indent="0">
              <a:buNone/>
            </a:pPr>
            <a:r>
              <a:rPr lang="pt-BR" sz="2400" dirty="0"/>
              <a:t>ordenadas.</a:t>
            </a:r>
          </a:p>
        </p:txBody>
      </p:sp>
    </p:spTree>
    <p:extLst>
      <p:ext uri="{BB962C8B-B14F-4D97-AF65-F5344CB8AC3E}">
        <p14:creationId xmlns:p14="http://schemas.microsoft.com/office/powerpoint/2010/main" val="336386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A716BA-8F06-222B-2EBC-8B910E96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b="1" dirty="0"/>
              <a:t>IMAGENS</a:t>
            </a:r>
          </a:p>
        </p:txBody>
      </p:sp>
      <p:sp>
        <p:nvSpPr>
          <p:cNvPr id="6156" name="Freeform: Shape 615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75513-2F89-1376-688F-80329720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880"/>
            <a:ext cx="5858148" cy="45550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Imagens são inseridas pela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</a:t>
            </a:r>
            <a:r>
              <a:rPr lang="pt-BR" sz="2400" b="1" dirty="0" err="1"/>
              <a:t>img</a:t>
            </a:r>
            <a:r>
              <a:rPr lang="pt-BR" sz="2400" b="1" dirty="0"/>
              <a:t>&gt;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Possui o atributo </a:t>
            </a:r>
            <a:r>
              <a:rPr lang="pt-BR" sz="2400" dirty="0" err="1"/>
              <a:t>src</a:t>
            </a:r>
            <a:r>
              <a:rPr lang="pt-BR" sz="2400" dirty="0"/>
              <a:t> que indica o local onde a imagem está armazenada e o atributo </a:t>
            </a:r>
            <a:r>
              <a:rPr lang="pt-BR" sz="2400" dirty="0" err="1"/>
              <a:t>alt</a:t>
            </a:r>
            <a:r>
              <a:rPr lang="pt-BR" sz="2400" dirty="0"/>
              <a:t> que auxiliará na usabilidade da página com pessoas com algum tipo de deficiência visual.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&lt;</a:t>
            </a:r>
            <a:r>
              <a:rPr lang="pt-BR" sz="2400" b="1" dirty="0" err="1"/>
              <a:t>img</a:t>
            </a:r>
            <a:r>
              <a:rPr lang="pt-BR" sz="2400" b="1" dirty="0"/>
              <a:t> </a:t>
            </a:r>
            <a:r>
              <a:rPr lang="pt-BR" sz="2400" b="1" dirty="0" err="1"/>
              <a:t>src</a:t>
            </a:r>
            <a:r>
              <a:rPr lang="pt-BR" sz="2400" b="1" dirty="0"/>
              <a:t>="local da imagem“ </a:t>
            </a:r>
            <a:r>
              <a:rPr lang="pt-BR" sz="2400" b="1" dirty="0" err="1"/>
              <a:t>alt</a:t>
            </a:r>
            <a:r>
              <a:rPr lang="pt-BR" sz="2400" b="1" dirty="0"/>
              <a:t>="atributo"&gt;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OBS.: se a imagem não for carregada, o navegador exibirá o valor inserido no atributo alt.</a:t>
            </a:r>
          </a:p>
        </p:txBody>
      </p:sp>
      <p:sp>
        <p:nvSpPr>
          <p:cNvPr id="6158" name="Oval 615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 descr="Converter PNG para ICO – 100% Grátis">
            <a:extLst>
              <a:ext uri="{FF2B5EF4-FFF2-40B4-BE49-F238E27FC236}">
                <a16:creationId xmlns:a16="http://schemas.microsoft.com/office/drawing/2014/main" id="{334E82BE-F2F9-1160-0392-7FBB87CC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2112960"/>
            <a:ext cx="3781051" cy="198810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Freeform: Shape 615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62" name="Straight Connector 616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6" name="Freeform: Shape 616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0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91145-FE9D-4F71-4E7F-75155235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sz="4800" b="1" dirty="0"/>
              <a:t>HTML</a:t>
            </a:r>
            <a:r>
              <a:rPr lang="pt-BR" dirty="0"/>
              <a:t> </a:t>
            </a:r>
          </a:p>
        </p:txBody>
      </p:sp>
      <p:sp>
        <p:nvSpPr>
          <p:cNvPr id="1041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Best Ways to Learn HTML | Udacity">
            <a:extLst>
              <a:ext uri="{FF2B5EF4-FFF2-40B4-BE49-F238E27FC236}">
                <a16:creationId xmlns:a16="http://schemas.microsoft.com/office/drawing/2014/main" id="{FCC93909-3F0B-512B-51FA-E07CA203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000490"/>
            <a:ext cx="4777381" cy="2687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8317C-1095-A555-679A-282AA00D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805055"/>
            <a:ext cx="5458838" cy="4371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b="1" dirty="0"/>
              <a:t>É uma linguagem de marcação utilizada para formatações de textos, inserir imagens e ligações de hipertexto.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Não é possível programar em linguagem HTML </a:t>
            </a:r>
            <a:r>
              <a:rPr lang="pt-BR" sz="2400" dirty="0"/>
              <a:t>pois ela é simplesmente uma linguagem de marcação.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Os navegadores (browsers) são os responsáveis por identificar as marcações em HTML e apresentar os documentos conforme o que foi especificado por essas marcações.</a:t>
            </a:r>
          </a:p>
        </p:txBody>
      </p:sp>
    </p:spTree>
    <p:extLst>
      <p:ext uri="{BB962C8B-B14F-4D97-AF65-F5344CB8AC3E}">
        <p14:creationId xmlns:p14="http://schemas.microsoft.com/office/powerpoint/2010/main" val="329451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77" name="Arc 717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F2965-907C-1CCA-8AAA-4F4DB7AD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LINKS</a:t>
            </a:r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Link - ícones de rede grátis">
            <a:extLst>
              <a:ext uri="{FF2B5EF4-FFF2-40B4-BE49-F238E27FC236}">
                <a16:creationId xmlns:a16="http://schemas.microsoft.com/office/drawing/2014/main" id="{28D59D92-3C26-A781-69B3-344FE6A3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9B5BA-F007-AEA6-DC4B-F080424B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805056"/>
            <a:ext cx="5458838" cy="4777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/>
              <a:t>Com HTML é possível fazermos ligações de uma região de</a:t>
            </a:r>
          </a:p>
          <a:p>
            <a:pPr marL="0" indent="0">
              <a:buNone/>
            </a:pPr>
            <a:r>
              <a:rPr lang="pt-BR" sz="2000" dirty="0"/>
              <a:t>texto (ou imagem) a um outro documento, para isso utilizamos</a:t>
            </a:r>
          </a:p>
          <a:p>
            <a:pPr marL="0" indent="0">
              <a:buNone/>
            </a:pPr>
            <a:r>
              <a:rPr lang="pt-BR" sz="2000" dirty="0"/>
              <a:t>a </a:t>
            </a:r>
            <a:r>
              <a:rPr lang="pt-BR" sz="2000" dirty="0" err="1"/>
              <a:t>tag</a:t>
            </a:r>
            <a:r>
              <a:rPr lang="pt-BR" sz="2000" dirty="0"/>
              <a:t> &lt;a&gt; da seguinte forma: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	&lt;a </a:t>
            </a:r>
            <a:r>
              <a:rPr lang="pt-BR" sz="2000" b="1" dirty="0" err="1"/>
              <a:t>href</a:t>
            </a:r>
            <a:r>
              <a:rPr lang="pt-BR" sz="2000" b="1" dirty="0"/>
              <a:t>="</a:t>
            </a:r>
            <a:r>
              <a:rPr lang="pt-BR" sz="2000" b="1" dirty="0" err="1"/>
              <a:t>arq_destino</a:t>
            </a:r>
            <a:r>
              <a:rPr lang="pt-BR" sz="2000" b="1" dirty="0"/>
              <a:t>"&gt;âncora&lt;/a&gt;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dirty="0"/>
              <a:t>onde: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b="1" dirty="0" err="1"/>
              <a:t>arq_destino</a:t>
            </a:r>
            <a:r>
              <a:rPr lang="pt-BR" sz="2000" dirty="0"/>
              <a:t>: é o endereço do documento de destino.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âncora: é o texto ou imagem que servirá de ligação hipertexto do documento sendo apresentado para o documento de destino</a:t>
            </a:r>
          </a:p>
        </p:txBody>
      </p:sp>
    </p:spTree>
    <p:extLst>
      <p:ext uri="{BB962C8B-B14F-4D97-AF65-F5344CB8AC3E}">
        <p14:creationId xmlns:p14="http://schemas.microsoft.com/office/powerpoint/2010/main" val="107412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67793-7686-5D48-F254-2390C86E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5ACF3-BDF4-079D-C1D8-A301227E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b="1" dirty="0"/>
              <a:t>LINKS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D2D06-14B6-1294-3079-6F645F50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Criar um link para a página produtos.html,</a:t>
            </a:r>
          </a:p>
          <a:p>
            <a:pPr marL="0" indent="0">
              <a:buNone/>
            </a:pPr>
            <a:r>
              <a:rPr lang="pt-BR" sz="2000" dirty="0"/>
              <a:t>utilizando a palavra PRODUTOS: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&lt;a </a:t>
            </a:r>
            <a:r>
              <a:rPr lang="pt-BR" sz="2000" b="1" dirty="0" err="1"/>
              <a:t>href</a:t>
            </a:r>
            <a:r>
              <a:rPr lang="pt-BR" sz="2000" b="1" dirty="0"/>
              <a:t>=“produtos.html”&gt;PRODUTOS&lt;/a&gt;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 texto entre a </a:t>
            </a:r>
            <a:r>
              <a:rPr lang="pt-BR" sz="2000" dirty="0" err="1"/>
              <a:t>tag</a:t>
            </a:r>
            <a:r>
              <a:rPr lang="pt-BR" sz="2000" dirty="0"/>
              <a:t> de abertura e a de fechamento é conhecido como texto do link.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Seja o mais claro possível, tente deixar bem claro aonde os visitantes serão levados ao clicarem no link</a:t>
            </a:r>
          </a:p>
        </p:txBody>
      </p:sp>
      <p:pic>
        <p:nvPicPr>
          <p:cNvPr id="8194" name="Picture 2" descr="Vetores de Ícone Do Link Símbolo Da Cadeia De Hiperlink Ícone Externo Do  Vetor Do Símbolo Da Ligação Baixe Compartilhe E Carregue Mais Ícones  Isolado No Fundo Branco e mais imagens de">
            <a:extLst>
              <a:ext uri="{FF2B5EF4-FFF2-40B4-BE49-F238E27FC236}">
                <a16:creationId xmlns:a16="http://schemas.microsoft.com/office/drawing/2014/main" id="{40C49B5F-01CC-678D-9758-AF2CD9C4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01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28C3F-F2BA-66FE-5ED1-9E9756E2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5400"/>
              <a:t>LINKS EM ABAS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D8239-ABE6-232C-D4BC-7A87802E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Se você quer que um link seja aberto em uma nova janela ou</a:t>
            </a:r>
          </a:p>
          <a:p>
            <a:pPr marL="0" indent="0">
              <a:buNone/>
            </a:pPr>
            <a:r>
              <a:rPr lang="pt-BR" sz="2400" dirty="0"/>
              <a:t>aba, utilize o atributo target na </a:t>
            </a:r>
            <a:r>
              <a:rPr lang="pt-BR" sz="2400" dirty="0" err="1"/>
              <a:t>tag</a:t>
            </a:r>
            <a:r>
              <a:rPr lang="pt-BR" sz="2400" dirty="0"/>
              <a:t> de abertura com o valor </a:t>
            </a:r>
            <a:r>
              <a:rPr lang="pt-BR" sz="2400" b="1" dirty="0"/>
              <a:t>"_</a:t>
            </a:r>
            <a:r>
              <a:rPr lang="pt-BR" sz="2400" b="1" dirty="0" err="1"/>
              <a:t>blank</a:t>
            </a:r>
            <a:r>
              <a:rPr lang="pt-BR" sz="2400" b="1" dirty="0"/>
              <a:t>"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&lt;a </a:t>
            </a:r>
            <a:r>
              <a:rPr lang="pt-BR" sz="2400" dirty="0" err="1"/>
              <a:t>href</a:t>
            </a:r>
            <a:r>
              <a:rPr lang="pt-BR" sz="2400" dirty="0"/>
              <a:t>=“https://www.etecuirapuru.com.br”  target=“_</a:t>
            </a:r>
            <a:r>
              <a:rPr lang="pt-BR" sz="2400" dirty="0" err="1"/>
              <a:t>blank</a:t>
            </a:r>
            <a:r>
              <a:rPr lang="pt-BR" sz="2400" dirty="0"/>
              <a:t>”&gt;ETEC&lt;/a&gt;</a:t>
            </a:r>
          </a:p>
        </p:txBody>
      </p:sp>
    </p:spTree>
    <p:extLst>
      <p:ext uri="{BB962C8B-B14F-4D97-AF65-F5344CB8AC3E}">
        <p14:creationId xmlns:p14="http://schemas.microsoft.com/office/powerpoint/2010/main" val="99444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FF92A-FE51-4255-A199-EE17BF3B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72F19-B0BF-E79C-EA27-17993040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LINKS PARA PARTES DIFERENTES DA PAGINA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E848D-C993-1356-B8CE-88063ABE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900" dirty="0"/>
              <a:t>Criar um link no final da página para retornar junto do elemento H1 localizado no topo.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&lt;h1 id=“topo”&gt;Aqui começa a página&lt;/h1&gt;</a:t>
            </a:r>
          </a:p>
          <a:p>
            <a:pPr marL="0" indent="0">
              <a:buNone/>
            </a:pPr>
            <a:r>
              <a:rPr lang="pt-BR" sz="1900" dirty="0"/>
              <a:t>...</a:t>
            </a:r>
          </a:p>
          <a:p>
            <a:pPr marL="0" indent="0">
              <a:buNone/>
            </a:pPr>
            <a:r>
              <a:rPr lang="pt-BR" sz="1900" dirty="0"/>
              <a:t>...</a:t>
            </a:r>
          </a:p>
          <a:p>
            <a:pPr marL="0" indent="0">
              <a:buNone/>
            </a:pPr>
            <a:r>
              <a:rPr lang="pt-BR" sz="1900" dirty="0"/>
              <a:t>...</a:t>
            </a:r>
          </a:p>
          <a:p>
            <a:pPr marL="0" indent="0">
              <a:buNone/>
            </a:pPr>
            <a:r>
              <a:rPr lang="pt-BR" sz="1900" dirty="0"/>
              <a:t>...</a:t>
            </a:r>
          </a:p>
          <a:p>
            <a:pPr marL="0" indent="0">
              <a:buNone/>
            </a:pPr>
            <a:r>
              <a:rPr lang="pt-BR" sz="1900" b="1" dirty="0"/>
              <a:t>&lt;p&gt;&lt;a </a:t>
            </a:r>
            <a:r>
              <a:rPr lang="pt-BR" sz="1900" b="1" dirty="0" err="1"/>
              <a:t>href</a:t>
            </a:r>
            <a:r>
              <a:rPr lang="pt-BR" sz="1900" b="1" dirty="0"/>
              <a:t>=“#topo”&gt;Topo da página&lt;/a&gt;&lt;/p&gt;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1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631CD-94EF-C6DF-6E99-B5910E1C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4" y="149902"/>
            <a:ext cx="6754930" cy="67080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/>
              <a:t>Todo documento HTML apresenta elementos entre parênteses angulares (&lt; e &gt;) - esses elementos são as etiquetas (</a:t>
            </a:r>
            <a:r>
              <a:rPr lang="pt-BR" sz="2000" dirty="0" err="1"/>
              <a:t>tags</a:t>
            </a:r>
            <a:r>
              <a:rPr lang="pt-BR" sz="2000" dirty="0"/>
              <a:t>) de HTML, elas definem onde começa e termina um determinado conteúdo na página.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 maioria das </a:t>
            </a:r>
            <a:r>
              <a:rPr lang="pt-BR" sz="2000" dirty="0" err="1"/>
              <a:t>tags</a:t>
            </a:r>
            <a:r>
              <a:rPr lang="pt-BR" sz="2000" dirty="0"/>
              <a:t> tem abertura e fechamento: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&lt;</a:t>
            </a:r>
            <a:r>
              <a:rPr lang="pt-BR" sz="2000" b="1" dirty="0" err="1"/>
              <a:t>tag</a:t>
            </a:r>
            <a:r>
              <a:rPr lang="pt-BR" sz="2000" b="1" dirty="0"/>
              <a:t>&gt;...&lt;/</a:t>
            </a:r>
            <a:r>
              <a:rPr lang="pt-BR" sz="2000" b="1" dirty="0" err="1"/>
              <a:t>tag</a:t>
            </a:r>
            <a:r>
              <a:rPr lang="pt-BR" sz="2000" b="1" dirty="0"/>
              <a:t>&gt;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Alguns elementos são chamados "vazios", pois não marcam uma região de texto, apenas inserem algo no documento: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&lt;</a:t>
            </a:r>
            <a:r>
              <a:rPr lang="pt-BR" sz="2000" b="1" dirty="0" err="1"/>
              <a:t>tag</a:t>
            </a:r>
            <a:r>
              <a:rPr lang="pt-BR" sz="2000" b="1" dirty="0"/>
              <a:t>&gt;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Todos os elementos podem ter atributos: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&lt;</a:t>
            </a:r>
            <a:r>
              <a:rPr lang="pt-BR" sz="2000" b="1" dirty="0" err="1"/>
              <a:t>tag</a:t>
            </a:r>
            <a:r>
              <a:rPr lang="pt-BR" sz="2000" b="1" dirty="0"/>
              <a:t> atributo1="valor1" atributo2="valor2"&gt;...&lt;/</a:t>
            </a:r>
            <a:r>
              <a:rPr lang="pt-BR" sz="2000" b="1" dirty="0" err="1"/>
              <a:t>tag</a:t>
            </a:r>
            <a:r>
              <a:rPr lang="pt-BR" sz="2000" b="1" dirty="0"/>
              <a:t>&gt;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Os atributos podem ser obrigatórios ou opcionais. </a:t>
            </a:r>
            <a:r>
              <a:rPr lang="pt-BR" sz="2000" b="1" dirty="0"/>
              <a:t>Use sempre minúsculas para escrever as </a:t>
            </a:r>
            <a:r>
              <a:rPr lang="pt-BR" sz="2000" b="1" dirty="0" err="1"/>
              <a:t>tags</a:t>
            </a:r>
            <a:r>
              <a:rPr lang="pt-BR" sz="2000" b="1" dirty="0"/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45980F-6691-E865-0B6F-AF81C114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576096"/>
            <a:ext cx="3781051" cy="306182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D2FA8-747F-528A-6D42-4F57B3DE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Estrutura básica HTML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FBEE5DD4-42C6-2191-3FC1-DEF5891E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36" y="2083506"/>
            <a:ext cx="9827527" cy="44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9AC9F-F1AB-76D2-A533-DC3DA953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6" y="0"/>
            <a:ext cx="9392421" cy="1330841"/>
          </a:xfrm>
        </p:spPr>
        <p:txBody>
          <a:bodyPr>
            <a:normAutofit/>
          </a:bodyPr>
          <a:lstStyle/>
          <a:p>
            <a:r>
              <a:rPr lang="pt-BR" b="1" dirty="0"/>
              <a:t>DOCTYPE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D6191-C34C-6A30-7B35-9258F67F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16" y="1564812"/>
            <a:ext cx="10674544" cy="51416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Doctype</a:t>
            </a:r>
            <a:r>
              <a:rPr lang="pt-BR" dirty="0"/>
              <a:t> deve ser a primeira linha de código do documento antes da </a:t>
            </a:r>
            <a:r>
              <a:rPr lang="pt-BR" dirty="0" err="1"/>
              <a:t>tag</a:t>
            </a:r>
            <a:r>
              <a:rPr lang="pt-BR" dirty="0"/>
              <a:t> HTML.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&lt;!DOCTYPE 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Doctype</a:t>
            </a:r>
            <a:r>
              <a:rPr lang="pt-BR" dirty="0"/>
              <a:t> indica para o navegador e para outros meios qual a especificação de código utilizar. Em versões anteriores, era necessário referenciar o DTD diretamente no código do </a:t>
            </a:r>
            <a:r>
              <a:rPr lang="pt-BR" dirty="0" err="1"/>
              <a:t>Doctype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 o HTML5, a referência por qual DTD utilizar é responsabilidade do Browser.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Doctype</a:t>
            </a:r>
            <a:r>
              <a:rPr lang="pt-BR" dirty="0"/>
              <a:t> não é uma </a:t>
            </a:r>
            <a:r>
              <a:rPr lang="pt-BR" dirty="0" err="1"/>
              <a:t>tag</a:t>
            </a:r>
            <a:r>
              <a:rPr lang="pt-BR" dirty="0"/>
              <a:t> do HTML, mas uma instrução para que o browser tenha informações sobre qual versão de código a marcação foi escrita.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TML5 – Wikipédia, a enciclopédia livre">
            <a:extLst>
              <a:ext uri="{FF2B5EF4-FFF2-40B4-BE49-F238E27FC236}">
                <a16:creationId xmlns:a16="http://schemas.microsoft.com/office/drawing/2014/main" id="{EEDAE6B1-0FBF-C349-0CA6-4FB9E10E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1CA7B-5670-6744-984F-22FCD017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681316"/>
            <a:ext cx="5458838" cy="449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&lt;</a:t>
            </a:r>
            <a:r>
              <a:rPr lang="pt-BR" sz="2400" b="1" dirty="0" err="1"/>
              <a:t>html</a:t>
            </a:r>
            <a:r>
              <a:rPr lang="pt-BR" sz="2400" b="1" dirty="0"/>
              <a:t> </a:t>
            </a:r>
            <a:r>
              <a:rPr lang="pt-BR" sz="2400" b="1" dirty="0" err="1"/>
              <a:t>lang</a:t>
            </a:r>
            <a:r>
              <a:rPr lang="pt-BR" sz="2400" b="1" dirty="0"/>
              <a:t>="</a:t>
            </a:r>
            <a:r>
              <a:rPr lang="pt-BR" sz="2400" b="1" dirty="0" err="1"/>
              <a:t>pt-br</a:t>
            </a:r>
            <a:r>
              <a:rPr lang="pt-BR" sz="2400" b="1" dirty="0"/>
              <a:t>" </a:t>
            </a:r>
            <a:r>
              <a:rPr lang="pt-BR" sz="2400" b="1" dirty="0" err="1"/>
              <a:t>dir</a:t>
            </a:r>
            <a:r>
              <a:rPr lang="pt-BR" sz="2400" b="1" dirty="0"/>
              <a:t>="</a:t>
            </a:r>
            <a:r>
              <a:rPr lang="pt-BR" sz="2400" b="1" dirty="0" err="1"/>
              <a:t>ltr</a:t>
            </a:r>
            <a:r>
              <a:rPr lang="pt-BR" sz="2400" b="1" dirty="0"/>
              <a:t>"&gt;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código HTML é uma série de elementos em árvore onde alguns elementos são filhos de outros e assim por diante. O elemento principal dessa grande árvore é sempre a </a:t>
            </a:r>
            <a:r>
              <a:rPr lang="pt-BR" sz="2400" dirty="0" err="1"/>
              <a:t>tag</a:t>
            </a:r>
            <a:r>
              <a:rPr lang="pt-BR" sz="2400" dirty="0"/>
              <a:t> HTML.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atributo LANG é necessário para que os </a:t>
            </a:r>
            <a:r>
              <a:rPr lang="pt-BR" sz="2400" dirty="0" err="1"/>
              <a:t>user-agents</a:t>
            </a:r>
            <a:r>
              <a:rPr lang="pt-BR" sz="2400" dirty="0"/>
              <a:t> saibam qual a linguagem principal do documento.</a:t>
            </a:r>
          </a:p>
        </p:txBody>
      </p:sp>
    </p:spTree>
    <p:extLst>
      <p:ext uri="{BB962C8B-B14F-4D97-AF65-F5344CB8AC3E}">
        <p14:creationId xmlns:p14="http://schemas.microsoft.com/office/powerpoint/2010/main" val="35686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C725E-EAE9-AE4C-3F26-33A96279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" y="95732"/>
            <a:ext cx="5393361" cy="1325563"/>
          </a:xfrm>
        </p:spPr>
        <p:txBody>
          <a:bodyPr>
            <a:normAutofit/>
          </a:bodyPr>
          <a:lstStyle/>
          <a:p>
            <a:r>
              <a:rPr lang="pt-BR" b="1" dirty="0"/>
              <a:t>HEAD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D501CC-B6D3-AAF8-072F-1BFA5767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" y="1496936"/>
            <a:ext cx="5682521" cy="4761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&lt;</a:t>
            </a:r>
            <a:r>
              <a:rPr lang="pt-BR" sz="2400" b="1" dirty="0" err="1"/>
              <a:t>head</a:t>
            </a:r>
            <a:r>
              <a:rPr lang="pt-BR" sz="2400" b="1" dirty="0"/>
              <a:t>&gt;...&lt;/</a:t>
            </a:r>
            <a:r>
              <a:rPr lang="pt-BR" sz="2400" b="1" dirty="0" err="1"/>
              <a:t>head</a:t>
            </a:r>
            <a:r>
              <a:rPr lang="pt-BR" sz="2400" b="1" dirty="0"/>
              <a:t>&gt;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HEAD é onde fica toda uma parte muito importante de sua </a:t>
            </a:r>
            <a:r>
              <a:rPr lang="pt-BR" sz="2400" dirty="0" err="1"/>
              <a:t>sua</a:t>
            </a:r>
            <a:r>
              <a:rPr lang="pt-BR" sz="2400" dirty="0"/>
              <a:t> página. No HEAD ficam os metadados.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Metadados geralmente definem o título do documento, o conjunto de caracteres, os estilos e outras metainformações.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Para usar esses metadados, fazemos uso da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&lt;meta&gt;...&lt;/meta&gt;</a:t>
            </a:r>
          </a:p>
        </p:txBody>
      </p:sp>
      <p:pic>
        <p:nvPicPr>
          <p:cNvPr id="4098" name="Picture 2" descr="Code, head, html, human head, mind, thinking icon - Download on Iconfinder">
            <a:extLst>
              <a:ext uri="{FF2B5EF4-FFF2-40B4-BE49-F238E27FC236}">
                <a16:creationId xmlns:a16="http://schemas.microsoft.com/office/drawing/2014/main" id="{0EECB399-F6EB-6A56-C451-A0BF253F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77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3B3F1F-8A3C-8562-5876-D833232D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b="1"/>
              <a:t>META CHARSET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2B8A0-6B0E-FB24-1EC0-D000E032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&lt;meta </a:t>
            </a:r>
            <a:r>
              <a:rPr lang="pt-BR" b="1" dirty="0" err="1"/>
              <a:t>charset</a:t>
            </a:r>
            <a:r>
              <a:rPr lang="pt-BR" b="1" dirty="0"/>
              <a:t>="UTF-8"&gt;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exibir uma página HTML corretamente, um navegador da web deve conhecer o conjunto de caracteres usado na </a:t>
            </a:r>
            <a:r>
              <a:rPr lang="pt-BR" dirty="0" err="1"/>
              <a:t>página.Isso</a:t>
            </a:r>
            <a:r>
              <a:rPr lang="pt-BR" dirty="0"/>
              <a:t> é especificado na </a:t>
            </a:r>
            <a:r>
              <a:rPr lang="pt-BR" dirty="0" err="1"/>
              <a:t>tag</a:t>
            </a:r>
            <a:r>
              <a:rPr lang="pt-BR" dirty="0"/>
              <a:t> &lt;meta&gt;</a:t>
            </a:r>
          </a:p>
        </p:txBody>
      </p:sp>
    </p:spTree>
    <p:extLst>
      <p:ext uri="{BB962C8B-B14F-4D97-AF65-F5344CB8AC3E}">
        <p14:creationId xmlns:p14="http://schemas.microsoft.com/office/powerpoint/2010/main" val="4068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A275C-4861-A3A1-7075-8A2A74D8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829DD9-F1DB-E822-C4D1-DEC08500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META VIEWPORT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45719-2936-AA3A-8BFB-759A8C1A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&lt;meta </a:t>
            </a:r>
            <a:r>
              <a:rPr lang="pt-BR" b="1" dirty="0" err="1"/>
              <a:t>name</a:t>
            </a:r>
            <a:r>
              <a:rPr lang="pt-BR" b="1" dirty="0"/>
              <a:t>="</a:t>
            </a:r>
            <a:r>
              <a:rPr lang="pt-BR" b="1" dirty="0" err="1"/>
              <a:t>viewport</a:t>
            </a:r>
            <a:r>
              <a:rPr lang="pt-BR" b="1" dirty="0"/>
              <a:t>" </a:t>
            </a:r>
            <a:r>
              <a:rPr lang="pt-BR" b="1" dirty="0" err="1"/>
              <a:t>content</a:t>
            </a:r>
            <a:r>
              <a:rPr lang="pt-BR" b="1" dirty="0"/>
              <a:t>="</a:t>
            </a:r>
            <a:r>
              <a:rPr lang="pt-BR" b="1" dirty="0" err="1"/>
              <a:t>width</a:t>
            </a:r>
            <a:r>
              <a:rPr lang="pt-BR" b="1" dirty="0"/>
              <a:t>=device-</a:t>
            </a:r>
            <a:r>
              <a:rPr lang="pt-BR" b="1" dirty="0" err="1"/>
              <a:t>width</a:t>
            </a:r>
            <a:r>
              <a:rPr lang="pt-BR" b="1" dirty="0"/>
              <a:t>, </a:t>
            </a:r>
            <a:r>
              <a:rPr lang="pt-BR" b="1" dirty="0" err="1"/>
              <a:t>initial-scale</a:t>
            </a:r>
            <a:r>
              <a:rPr lang="pt-BR" b="1" dirty="0"/>
              <a:t>=1"&gt;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dirty="0" err="1"/>
              <a:t>viewport</a:t>
            </a:r>
            <a:r>
              <a:rPr lang="pt-BR" sz="2400" dirty="0"/>
              <a:t> é a área visível do usuário de uma página da web, sendo que ela varia de acordo com o dispositivo. Ela irá nos ajudar para desenvolver o conteúdo responsivo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41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1183</Words>
  <Application>Microsoft Office PowerPoint</Application>
  <PresentationFormat>Widescreen</PresentationFormat>
  <Paragraphs>140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Tema do Office</vt:lpstr>
      <vt:lpstr>HTML</vt:lpstr>
      <vt:lpstr>HTML </vt:lpstr>
      <vt:lpstr>Apresentação do PowerPoint</vt:lpstr>
      <vt:lpstr>Estrutura básica HTML</vt:lpstr>
      <vt:lpstr>DOCTYPE</vt:lpstr>
      <vt:lpstr>Apresentação do PowerPoint</vt:lpstr>
      <vt:lpstr>HEAD</vt:lpstr>
      <vt:lpstr>META CHARSET</vt:lpstr>
      <vt:lpstr>META VIEWPORT</vt:lpstr>
      <vt:lpstr>TITLE</vt:lpstr>
      <vt:lpstr>BODY</vt:lpstr>
      <vt:lpstr>Apresentação do PowerPoint</vt:lpstr>
      <vt:lpstr>CABEÇALHOS HTML</vt:lpstr>
      <vt:lpstr>CABEÇALHOS HTML</vt:lpstr>
      <vt:lpstr>PARÁGRAFOS</vt:lpstr>
      <vt:lpstr>QUEBRA DE LINHA  </vt:lpstr>
      <vt:lpstr>LISTAS ORDENADAS</vt:lpstr>
      <vt:lpstr>LISTAS NÃO ORDENADAS</vt:lpstr>
      <vt:lpstr>IMAGENS</vt:lpstr>
      <vt:lpstr>LINKS</vt:lpstr>
      <vt:lpstr>LINKS - EXEMPLO</vt:lpstr>
      <vt:lpstr>LINKS EM ABAS DIFERENTES</vt:lpstr>
      <vt:lpstr>LINKS PARA PARTES DIFERENTES DA PAGINA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4</cp:revision>
  <dcterms:created xsi:type="dcterms:W3CDTF">2025-03-24T20:35:07Z</dcterms:created>
  <dcterms:modified xsi:type="dcterms:W3CDTF">2025-03-24T22:28:22Z</dcterms:modified>
</cp:coreProperties>
</file>