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8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Open Sans SemiBold" panose="020B0706030804020204" pitchFamily="34" charset="0"/>
      <p:regular r:id="rId10"/>
      <p:bold r:id="rId11"/>
      <p:italic r:id="rId12"/>
      <p:boldItalic r:id="rId13"/>
    </p:embeddedFont>
    <p:embeddedFont>
      <p:font typeface="Titillium Web" panose="020B0604020202020204" charset="0"/>
      <p:regular r:id="rId14"/>
      <p:bold r:id="rId15"/>
      <p:italic r:id="rId16"/>
      <p:boldItalic r:id="rId17"/>
    </p:embeddedFont>
    <p:embeddedFont>
      <p:font typeface="Titillium Web Light" panose="020B0604020202020204" charset="0"/>
      <p:regular r:id="rId18"/>
      <p:bold r:id="rId19"/>
      <p:italic r:id="rId20"/>
      <p:boldItalic r:id="rId21"/>
    </p:embeddedFont>
    <p:embeddedFont>
      <p:font typeface="Titillium Web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CCDA0C-6591-4695-9806-E7772B9B3F47}">
  <a:tblStyle styleId="{D1CCDA0C-6591-4695-9806-E7772B9B3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b698b038a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b698b038a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b698b038a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b698b038a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b698b038a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b698b038a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razulcapital.com.br" TargetMode="External"/><Relationship Id="rId13" Type="http://schemas.openxmlformats.org/officeDocument/2006/relationships/hyperlink" Target="https://www.linkedin.com/company/arazul-capital" TargetMode="External"/><Relationship Id="rId3" Type="http://schemas.openxmlformats.org/officeDocument/2006/relationships/image" Target="../media/image1.jpg"/><Relationship Id="rId7" Type="http://schemas.openxmlformats.org/officeDocument/2006/relationships/hyperlink" Target="mailto:research@arazulcapital.com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hyperlink" Target="http://instagram.com/arazul.capital" TargetMode="External"/><Relationship Id="rId5" Type="http://schemas.openxmlformats.org/officeDocument/2006/relationships/image" Target="../media/image3.jpg"/><Relationship Id="rId15" Type="http://schemas.openxmlformats.org/officeDocument/2006/relationships/hyperlink" Target="http://t.me/arazulcapital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.jpg"/><Relationship Id="rId9" Type="http://schemas.openxmlformats.org/officeDocument/2006/relationships/hyperlink" Target="http://twitter.com/arazulr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3DB"/>
            </a:gs>
            <a:gs pos="100000">
              <a:srgbClr val="00426A"/>
            </a:gs>
          </a:gsLst>
          <a:lin ang="2700006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3200400" y="0"/>
            <a:ext cx="13639800" cy="5143500"/>
            <a:chOff x="-3200400" y="0"/>
            <a:chExt cx="13639800" cy="5143500"/>
          </a:xfrm>
        </p:grpSpPr>
        <p:pic>
          <p:nvPicPr>
            <p:cNvPr id="55" name="Google Shape;55;p13"/>
            <p:cNvPicPr preferRelativeResize="0"/>
            <p:nvPr/>
          </p:nvPicPr>
          <p:blipFill rotWithShape="1">
            <a:blip r:embed="rId3">
              <a:alphaModFix amt="5000"/>
            </a:blip>
            <a:srcRect t="24368" b="24362"/>
            <a:stretch/>
          </p:blipFill>
          <p:spPr>
            <a:xfrm>
              <a:off x="3752700" y="0"/>
              <a:ext cx="6686700" cy="5143500"/>
            </a:xfrm>
            <a:prstGeom prst="parallelogram">
              <a:avLst>
                <a:gd name="adj" fmla="val 25000"/>
              </a:avLst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 amt="18000"/>
            </a:blip>
            <a:srcRect l="9804" t="32500" r="31623"/>
            <a:stretch/>
          </p:blipFill>
          <p:spPr>
            <a:xfrm>
              <a:off x="18900" y="0"/>
              <a:ext cx="6686700" cy="5143500"/>
            </a:xfrm>
            <a:prstGeom prst="parallelogram">
              <a:avLst>
                <a:gd name="adj" fmla="val 25000"/>
              </a:avLst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 amt="29000"/>
            </a:blip>
            <a:srcRect l="24787" t="15604" r="2091"/>
            <a:stretch/>
          </p:blipFill>
          <p:spPr>
            <a:xfrm>
              <a:off x="-3200400" y="0"/>
              <a:ext cx="6686700" cy="5143500"/>
            </a:xfrm>
            <a:prstGeom prst="parallelogram">
              <a:avLst>
                <a:gd name="adj" fmla="val 25000"/>
              </a:avLst>
            </a:prstGeom>
            <a:noFill/>
            <a:ln>
              <a:noFill/>
            </a:ln>
          </p:spPr>
        </p:pic>
      </p:grpSp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14835"/>
          <a:stretch/>
        </p:blipFill>
        <p:spPr>
          <a:xfrm>
            <a:off x="6470575" y="1339600"/>
            <a:ext cx="2087375" cy="1658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42800" y="1985775"/>
            <a:ext cx="3707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 b="1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Morning</a:t>
            </a:r>
            <a:r>
              <a:rPr lang="pt-BR" sz="39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3900" b="1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Call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Quinta-feira, 17 de junho de 2021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" name="Google Shape;60;p13"/>
          <p:cNvGrpSpPr/>
          <p:nvPr/>
        </p:nvGrpSpPr>
        <p:grpSpPr>
          <a:xfrm>
            <a:off x="6909063" y="3841399"/>
            <a:ext cx="1861536" cy="801000"/>
            <a:chOff x="6985263" y="357724"/>
            <a:chExt cx="1861536" cy="801000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85263" y="423163"/>
              <a:ext cx="656400" cy="65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3"/>
            <p:cNvSpPr txBox="1"/>
            <p:nvPr/>
          </p:nvSpPr>
          <p:spPr>
            <a:xfrm>
              <a:off x="7631499" y="357724"/>
              <a:ext cx="12153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VIRE O CELULAR</a:t>
              </a:r>
              <a:endParaRPr sz="900" i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PARA UMA MELHOR</a:t>
              </a:r>
              <a:endParaRPr sz="900" i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VISUALIZAÇÃO</a:t>
              </a:r>
              <a:endParaRPr sz="900" i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HORIZONTAL</a:t>
              </a:r>
              <a:endParaRPr sz="900" i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9"/>
          <p:cNvGrpSpPr/>
          <p:nvPr/>
        </p:nvGrpSpPr>
        <p:grpSpPr>
          <a:xfrm>
            <a:off x="2632372" y="127712"/>
            <a:ext cx="6511628" cy="949985"/>
            <a:chOff x="2632372" y="127712"/>
            <a:chExt cx="6511628" cy="949985"/>
          </a:xfrm>
        </p:grpSpPr>
        <p:sp>
          <p:nvSpPr>
            <p:cNvPr id="133" name="Google Shape;133;p19"/>
            <p:cNvSpPr/>
            <p:nvPr/>
          </p:nvSpPr>
          <p:spPr>
            <a:xfrm>
              <a:off x="2737877" y="225547"/>
              <a:ext cx="6406123" cy="663600"/>
            </a:xfrm>
            <a:prstGeom prst="parallelogram">
              <a:avLst>
                <a:gd name="adj" fmla="val 41730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pic>
          <p:nvPicPr>
            <p:cNvPr id="134" name="Google Shape;134;p19"/>
            <p:cNvPicPr preferRelativeResize="0"/>
            <p:nvPr/>
          </p:nvPicPr>
          <p:blipFill rotWithShape="1">
            <a:blip r:embed="rId4">
              <a:alphaModFix/>
            </a:blip>
            <a:srcRect l="854" t="26273" r="884" b="57928"/>
            <a:stretch/>
          </p:blipFill>
          <p:spPr>
            <a:xfrm>
              <a:off x="2686740" y="127712"/>
              <a:ext cx="6261000" cy="724500"/>
            </a:xfrm>
            <a:prstGeom prst="parallelogram">
              <a:avLst>
                <a:gd name="adj" fmla="val 41660"/>
              </a:avLst>
            </a:prstGeom>
            <a:noFill/>
            <a:ln>
              <a:noFill/>
            </a:ln>
          </p:spPr>
        </p:pic>
        <p:sp>
          <p:nvSpPr>
            <p:cNvPr id="135" name="Google Shape;135;p19"/>
            <p:cNvSpPr/>
            <p:nvPr/>
          </p:nvSpPr>
          <p:spPr>
            <a:xfrm>
              <a:off x="2632372" y="188611"/>
              <a:ext cx="6511628" cy="663600"/>
            </a:xfrm>
            <a:prstGeom prst="parallelogram">
              <a:avLst>
                <a:gd name="adj" fmla="val 41730"/>
              </a:avLst>
            </a:prstGeom>
            <a:gradFill>
              <a:gsLst>
                <a:gs pos="0">
                  <a:srgbClr val="00A3DB">
                    <a:alpha val="71764"/>
                    <a:alpha val="71880"/>
                  </a:srgbClr>
                </a:gs>
                <a:gs pos="100000">
                  <a:srgbClr val="00426A">
                    <a:alpha val="86274"/>
                    <a:alpha val="7188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2987367" y="255697"/>
              <a:ext cx="5688600" cy="8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 B E R T U R A</a:t>
              </a:r>
              <a:br>
                <a:rPr lang="pt-BR" sz="19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</a:br>
              <a:r>
                <a:rPr lang="pt-BR" sz="1900">
                  <a:solidFill>
                    <a:schemeClr val="lt1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Mercados Internacionais</a:t>
              </a:r>
              <a:endParaRPr sz="19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grpSp>
          <p:nvGrpSpPr>
            <p:cNvPr id="137" name="Google Shape;137;p19"/>
            <p:cNvGrpSpPr/>
            <p:nvPr/>
          </p:nvGrpSpPr>
          <p:grpSpPr>
            <a:xfrm>
              <a:off x="6093125" y="292095"/>
              <a:ext cx="2453635" cy="432650"/>
              <a:chOff x="6494125" y="4532820"/>
              <a:chExt cx="2453635" cy="432650"/>
            </a:xfrm>
          </p:grpSpPr>
          <p:pic>
            <p:nvPicPr>
              <p:cNvPr id="138" name="Google Shape;138;p19"/>
              <p:cNvPicPr preferRelativeResize="0"/>
              <p:nvPr/>
            </p:nvPicPr>
            <p:blipFill rotWithShape="1">
              <a:blip r:embed="rId5">
                <a:alphaModFix/>
              </a:blip>
              <a:srcRect l="36521" t="18068" r="36494" b="40893"/>
              <a:stretch/>
            </p:blipFill>
            <p:spPr>
              <a:xfrm>
                <a:off x="8450434" y="4532820"/>
                <a:ext cx="497325" cy="432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19"/>
              <p:cNvSpPr txBox="1"/>
              <p:nvPr/>
            </p:nvSpPr>
            <p:spPr>
              <a:xfrm>
                <a:off x="6494125" y="4579800"/>
                <a:ext cx="1984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lt1"/>
                    </a:solidFill>
                    <a:latin typeface="Titillium Web SemiBold"/>
                    <a:ea typeface="Titillium Web SemiBold"/>
                    <a:cs typeface="Titillium Web SemiBold"/>
                    <a:sym typeface="Titillium Web SemiBold"/>
                  </a:rPr>
                  <a:t>arazul</a:t>
                </a:r>
                <a:r>
                  <a:rPr lang="pt-BR" sz="1200">
                    <a:solidFill>
                      <a:schemeClr val="lt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capital.com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41" name="Google Shape;141;p19"/>
          <p:cNvSpPr txBox="1"/>
          <p:nvPr/>
        </p:nvSpPr>
        <p:spPr>
          <a:xfrm>
            <a:off x="7852675" y="4789500"/>
            <a:ext cx="121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A3DB"/>
                </a:solidFill>
                <a:latin typeface="Titillium Web"/>
                <a:ea typeface="Titillium Web"/>
                <a:cs typeface="Titillium Web"/>
                <a:sym typeface="Titillium Web"/>
              </a:rPr>
              <a:t>C O N T I N U A </a:t>
            </a:r>
            <a:r>
              <a:rPr lang="pt-BR" sz="1000">
                <a:solidFill>
                  <a:srgbClr val="00A3DB"/>
                </a:solidFill>
                <a:latin typeface="Titillium Web"/>
                <a:ea typeface="Titillium Web"/>
                <a:cs typeface="Titillium Web"/>
                <a:sym typeface="Titillium Web"/>
              </a:rPr>
              <a:t>⇢</a:t>
            </a:r>
            <a:endParaRPr sz="1000">
              <a:solidFill>
                <a:srgbClr val="00A3D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3DB"/>
            </a:gs>
            <a:gs pos="100000">
              <a:srgbClr val="00426A"/>
            </a:gs>
          </a:gsLst>
          <a:lin ang="2700006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 amt="5000"/>
          </a:blip>
          <a:srcRect t="24368" b="24362"/>
          <a:stretch/>
        </p:blipFill>
        <p:spPr>
          <a:xfrm>
            <a:off x="3752700" y="0"/>
            <a:ext cx="6686700" cy="5143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 amt="18000"/>
          </a:blip>
          <a:srcRect l="9804" t="32500" r="31623"/>
          <a:stretch/>
        </p:blipFill>
        <p:spPr>
          <a:xfrm>
            <a:off x="18900" y="0"/>
            <a:ext cx="6686700" cy="5143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5">
            <a:alphaModFix amt="29000"/>
          </a:blip>
          <a:srcRect l="24787" t="15604" r="2091"/>
          <a:stretch/>
        </p:blipFill>
        <p:spPr>
          <a:xfrm>
            <a:off x="-3200400" y="0"/>
            <a:ext cx="6686700" cy="51435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 rotWithShape="1">
          <a:blip r:embed="rId6">
            <a:alphaModFix/>
          </a:blip>
          <a:srcRect b="14835"/>
          <a:stretch/>
        </p:blipFill>
        <p:spPr>
          <a:xfrm>
            <a:off x="6470575" y="2819400"/>
            <a:ext cx="1771126" cy="140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4909400" y="714877"/>
            <a:ext cx="3707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Bons</a:t>
            </a:r>
            <a:r>
              <a:rPr lang="pt-BR" sz="39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Negócios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17825" y="3899350"/>
            <a:ext cx="3290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Rua Pascoal Pais 525, 10º andar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Condomínio RM Square 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Brooklin São Paulo | SP 04581-060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research@arazulcapital.com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arazulcapital.com.br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17" name="Google Shape;217;p25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2350" y="4857564"/>
            <a:ext cx="211917" cy="21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3392" y="4857125"/>
            <a:ext cx="211917" cy="2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54434" y="4857125"/>
            <a:ext cx="211917" cy="2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5475" y="4856717"/>
            <a:ext cx="211899" cy="21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Open Sans</vt:lpstr>
      <vt:lpstr>Arial</vt:lpstr>
      <vt:lpstr>Titillium Web Light</vt:lpstr>
      <vt:lpstr>Open Sans SemiBold</vt:lpstr>
      <vt:lpstr>Titillium Web SemiBold</vt:lpstr>
      <vt:lpstr>Titillium Web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Cleiton Rocha</cp:lastModifiedBy>
  <cp:revision>2</cp:revision>
  <dcterms:modified xsi:type="dcterms:W3CDTF">2021-06-22T13:13:02Z</dcterms:modified>
</cp:coreProperties>
</file>