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66CC5-411D-44EA-8D7F-1A7DB897D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590289-01DD-43CC-8B4B-839C1F794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3887BE-E59A-4E59-BD68-B8AB329D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BD88-E4C0-4B3B-B96C-C0B762A69263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238E45-1AEC-48A2-9DFB-94380B29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27C8F9-65A9-4559-B952-1D11BE08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9A6C-C171-459E-907A-1FD366DB4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21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33F0C-D0E6-49BC-9762-561BC635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6FE811-1987-4851-A5DE-4AC2FA1B1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B9CF10-659E-4857-BA0D-C4AE949C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BD88-E4C0-4B3B-B96C-C0B762A69263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383112-DE55-47C0-9667-4C4E6E75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1576F5-4112-4B63-8566-C996F687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9A6C-C171-459E-907A-1FD366DB4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77C7BB-2B66-4BBE-A51C-B644F351F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A0EAC4-32EE-4B65-A6E1-45F7D2606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FE3041-089B-4200-942E-D8FD3072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BD88-E4C0-4B3B-B96C-C0B762A69263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F85BD-9403-461B-A877-15255B43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0F8D09-68AD-4465-974C-84BEF73F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9A6C-C171-459E-907A-1FD366DB4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0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35380-E6EF-4721-9BAD-DD461673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B78417-F29C-4E81-AFD0-1DE1B0BE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1B53AE-4E14-401E-912F-6B2C23D1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BD88-E4C0-4B3B-B96C-C0B762A69263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D158CA-7E1C-48CB-8541-F236B07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1D4D4E-C34C-48BC-AE61-3D5E39F9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9A6C-C171-459E-907A-1FD366DB4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5B95C-D202-4DD7-9188-3C863E8C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A4F05D-DA38-418A-B5DA-166D2FF18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F71636-5582-427E-B59B-1F9E6D24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BD88-E4C0-4B3B-B96C-C0B762A69263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D6A199-8CB7-4E9F-994A-AD3B5913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BB6599-397A-43E8-A3C5-3FBA4EA8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9A6C-C171-459E-907A-1FD366DB4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73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0544E-6952-4ED7-B7BB-3FA18D81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82FA6F-F88A-4E51-ABF2-BFDE636C5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4C88E2-1404-464A-8A2A-F743B870F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483C04-6F4A-4DF9-84D6-7BA9DF29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BD88-E4C0-4B3B-B96C-C0B762A69263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AE15EB-1685-485A-8D01-957ADF1F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3B70AE-87F6-41CB-AC4E-114C2FF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9A6C-C171-459E-907A-1FD366DB4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7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60B6A-7D1F-4A6A-96E3-524E155B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D95112-C897-4DBC-BBD2-4FBF3C52F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F5FCA2-7FCA-433B-862E-01D763F5F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15AB8E-D004-42C6-BF87-18D616664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461A1C-619A-47EF-A222-62E5880D9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6D0A79-F15B-4F34-ADEE-FB4633F5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BD88-E4C0-4B3B-B96C-C0B762A69263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0F4183-AF58-4E35-B53B-9CC1273C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BC9096-A1EE-4D56-AA79-964FE474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9A6C-C171-459E-907A-1FD366DB4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29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A6559-8011-4E78-B3C5-2694D2F6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D9699D-AB78-4901-8DCE-849EFBA9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BD88-E4C0-4B3B-B96C-C0B762A69263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9B7DEB-B2E2-4B10-9AB1-F9B8B00C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07CEEB-38BF-41AB-981D-09F1ED53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9A6C-C171-459E-907A-1FD366DB4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80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F330DA-910A-40E5-921C-1BE8436C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BD88-E4C0-4B3B-B96C-C0B762A69263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E2B68E-129E-4DCF-96E7-93B2F971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9C5325-923C-4E3C-9938-A494DD86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9A6C-C171-459E-907A-1FD366DB4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91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3DF21-C1B9-439A-8549-C79F8EBC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B53DE7-69E3-4C24-A574-FE4D882D3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12B76A-717D-43E5-ABDD-CA320372F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D4D333-827F-4B69-8EE1-E22AEBE6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BD88-E4C0-4B3B-B96C-C0B762A69263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0BEF34-85AB-4575-A7BC-18782D66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28D5D4-FA3E-4C86-8DC4-4774A2E1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9A6C-C171-459E-907A-1FD366DB4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81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1EDBC-3EE3-4B1C-84BC-9D830465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763301-6C50-4F4C-8BAD-50344100B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E4A9EF-90DD-4B11-A9A1-392D29CED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DBDEA6-80CC-47EC-A3FC-14ABACCC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BD88-E4C0-4B3B-B96C-C0B762A69263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A77445-F3C5-4F14-9B8B-33C2DB27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2119C1-A166-4942-BFED-A6210FC1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9A6C-C171-459E-907A-1FD366DB4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01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9F9C0B-71F0-4603-92F9-EC7CD226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348FEF-60D3-4BBE-B2F4-1B10D70A8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ED9BE7-C3A8-42B1-BB9D-9A1DF1AC6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2BD88-E4C0-4B3B-B96C-C0B762A69263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FE12AE-4975-4687-BB28-530669EAF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5698CC-929B-4CDA-B813-8566072D3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79A6C-C171-459E-907A-1FD366DB4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9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1A33D1C3-D2DC-48DE-AA0C-CA3C90222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855318"/>
              </p:ext>
            </p:extLst>
          </p:nvPr>
        </p:nvGraphicFramePr>
        <p:xfrm>
          <a:off x="967440" y="820272"/>
          <a:ext cx="10257120" cy="5230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560">
                  <a:extLst>
                    <a:ext uri="{9D8B030D-6E8A-4147-A177-3AD203B41FA5}">
                      <a16:colId xmlns:a16="http://schemas.microsoft.com/office/drawing/2014/main" val="1764641436"/>
                    </a:ext>
                  </a:extLst>
                </a:gridCol>
                <a:gridCol w="5128560">
                  <a:extLst>
                    <a:ext uri="{9D8B030D-6E8A-4147-A177-3AD203B41FA5}">
                      <a16:colId xmlns:a16="http://schemas.microsoft.com/office/drawing/2014/main" val="759105425"/>
                    </a:ext>
                  </a:extLst>
                </a:gridCol>
              </a:tblGrid>
              <a:tr h="883022"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Caso de teste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CT001.002 - Cadastrar um produto com dados inválidos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775511"/>
                  </a:ext>
                </a:extLst>
              </a:tr>
              <a:tr h="8695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 do projeto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Life 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3560"/>
                  </a:ext>
                </a:extLst>
              </a:tr>
              <a:tr h="8695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História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Cadastro de produtos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088095"/>
                  </a:ext>
                </a:extLst>
              </a:tr>
              <a:tr h="8695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Versão testada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842889"/>
                  </a:ext>
                </a:extLst>
              </a:tr>
              <a:tr h="8695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99364"/>
                  </a:ext>
                </a:extLst>
              </a:tr>
              <a:tr h="869576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 a realização deste teste foi usado o protótipo de uma aplicação em console.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109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58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8FC8609-BBFD-4464-81BB-58A241D30C58}"/>
              </a:ext>
            </a:extLst>
          </p:cNvPr>
          <p:cNvSpPr txBox="1"/>
          <p:nvPr/>
        </p:nvSpPr>
        <p:spPr>
          <a:xfrm>
            <a:off x="1541930" y="1398495"/>
            <a:ext cx="93501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Projeto Life Green – CENÁRIOS DE TESTE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Validar Cadastro com dados inválidos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CT001.002 - Cadastrar um produto com dados inválidos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Dado que o usuário esteja cadastrando um produto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quando ele digitar alguma informação incorreta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então o sistema deverá exibir um erro alertando que alguns dados se encontram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incorretos.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D6F9EB-25DE-4834-ABEB-877CE9B9B5AF}"/>
              </a:ext>
            </a:extLst>
          </p:cNvPr>
          <p:cNvSpPr/>
          <p:nvPr/>
        </p:nvSpPr>
        <p:spPr>
          <a:xfrm>
            <a:off x="1541930" y="1398495"/>
            <a:ext cx="8032376" cy="2800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32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C3E63DD-7B36-4F52-84BA-607487986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5" y="1668891"/>
            <a:ext cx="10990729" cy="405283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00F934B-396E-4209-9F8F-5BE4CFFE8933}"/>
              </a:ext>
            </a:extLst>
          </p:cNvPr>
          <p:cNvSpPr txBox="1"/>
          <p:nvPr/>
        </p:nvSpPr>
        <p:spPr>
          <a:xfrm>
            <a:off x="600635" y="1299559"/>
            <a:ext cx="413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Tela principal da aplicação em console</a:t>
            </a:r>
          </a:p>
        </p:txBody>
      </p:sp>
    </p:spTree>
    <p:extLst>
      <p:ext uri="{BB962C8B-B14F-4D97-AF65-F5344CB8AC3E}">
        <p14:creationId xmlns:p14="http://schemas.microsoft.com/office/powerpoint/2010/main" val="2167689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0B36D8B-E729-4D88-89F6-6857302D8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3" y="2623847"/>
            <a:ext cx="11645153" cy="161030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0A0EAAA-000E-4A56-B212-E3270E0F0C2B}"/>
              </a:ext>
            </a:extLst>
          </p:cNvPr>
          <p:cNvSpPr txBox="1"/>
          <p:nvPr/>
        </p:nvSpPr>
        <p:spPr>
          <a:xfrm>
            <a:off x="273423" y="2254515"/>
            <a:ext cx="1206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Ao inserir a categoria contendo um numero 4 o sistema apresenta um erro e pede para inserir a categoria correta.</a:t>
            </a:r>
          </a:p>
        </p:txBody>
      </p:sp>
    </p:spTree>
    <p:extLst>
      <p:ext uri="{BB962C8B-B14F-4D97-AF65-F5344CB8AC3E}">
        <p14:creationId xmlns:p14="http://schemas.microsoft.com/office/powerpoint/2010/main" val="3247907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cleiton</dc:creator>
  <cp:lastModifiedBy>cleiton</cp:lastModifiedBy>
  <cp:revision>2</cp:revision>
  <dcterms:created xsi:type="dcterms:W3CDTF">2024-05-24T15:01:25Z</dcterms:created>
  <dcterms:modified xsi:type="dcterms:W3CDTF">2024-05-24T15:41:46Z</dcterms:modified>
</cp:coreProperties>
</file>