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2A6CC-3029-424F-8FE2-4C4AFAEDB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5C879-4D09-44DF-B907-BBCE70C8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14E11-9385-4416-BFE4-B09EA53A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A90F7-7830-4CD6-AC4D-3450AEE0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A8F4E-8AF6-4DAC-A9D5-AA7E3C8B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8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C1154-D084-428A-A812-BAC7E474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91F7EB-A978-4F24-AC3A-618AE68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5494F-333C-47AC-904F-FF64FE48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93F53-23AA-42F9-B8FF-B04F8F2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ADBC5-5719-4949-BB13-FBB2737F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5EB10C-4008-4BC8-BE8C-47B08216E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EE9E60-7652-49D5-B278-D74D24A2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96301-FB27-4D3B-8DF3-ACDD8D01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D8D11A-1CD3-4425-9501-CEF05F78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657BA-024B-4789-816A-A700CF1F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9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E393-8C63-4069-A8C8-D9C82F0B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05449-CEE1-432A-BB04-441631D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CCA64-70A5-4758-B493-A293F45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FABB0-9B40-4E6F-818F-01CC9B3D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28246-D87D-4793-9005-6DBBD32C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31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E7B71-9815-4CFF-AA25-92552132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DB364-BAF1-45CA-9DD7-A8384144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BA4CC-2E01-4B21-856A-07B257D0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6ADFA-C495-4EBF-9D2D-CE44D5FC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5BDEE-7228-4EB0-9A07-0282AA25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79C26-4B39-4C1E-A47F-67142A5D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CA20E-6DCD-4F90-A844-93291011C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C6C42E-CAEA-4AC7-A253-86CD8E6F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ED112-2942-4959-8D9F-30A84F1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AF14A5-3B67-41EF-9564-E0981EA4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F7F21-B51C-4A92-AE72-C18A5E44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3847-4ECD-45D6-AB3A-31CF968C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26EE0-E604-472A-A479-8878BC64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A16AC-2DCF-4851-A47C-CED708A6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BA1FD7-A71C-436F-B595-52B528298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F45C04-9696-4AE7-A658-E034798E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712285-FE56-4440-98EE-1874D577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39C936-D606-4A4A-B806-D8DFB286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99A3A3-2E5F-47EA-8DA5-8E7ADB4F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85916-9D76-4DD3-A2BE-0E0F312C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531923-F79B-4BA2-B046-C6B8A9C1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60E14E-C4D8-4D13-A204-0A231BB5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03A98-0624-47D1-B5FF-FE17BB8B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23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3A8980-8308-4AB5-AEBD-59D12A56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E039EC-73C6-4D35-929A-34F8B2AA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034FB-C5C9-4DBD-AF77-4B97D4F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044AE-C7E4-4A29-95FF-FF4EA03D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27FF7-A5C9-4781-9F82-3D41F253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1FF370-7FD6-4766-89D1-F01AD4772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205A30-36BC-4F34-ADB7-B969FACD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D9B40-30D8-4272-986E-72FC3E4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477FC-757A-47AE-B942-817B610B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916FF-4DC1-4CA2-8004-892E8D0F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1BE981-02DC-4715-B54C-F8064E18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BE37-C00C-40A0-B0CF-BFD3B958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0B309-053C-4ADF-8A62-4C90D311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F75DB-A14F-4BCF-A1D9-168009D0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04265-2249-48CA-BE07-4721938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0DBAC9-E75F-42E0-B8F8-C319FDD7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048DF-718C-44DF-91DB-2AED69F6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8E1A2-ADBF-4688-8F19-3578CB659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DB94-CE6F-403D-992B-B4494CFA1FCF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5A660-F397-4FAE-8166-55FBCCB8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CBB7A-28EA-4013-9C0A-CB9F8C1F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ADCB-CA06-478C-9AC8-973F27742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56BF212A-61D3-4979-B908-644244651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90965"/>
              </p:ext>
            </p:extLst>
          </p:nvPr>
        </p:nvGraphicFramePr>
        <p:xfrm>
          <a:off x="967440" y="820272"/>
          <a:ext cx="10257120" cy="523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560">
                  <a:extLst>
                    <a:ext uri="{9D8B030D-6E8A-4147-A177-3AD203B41FA5}">
                      <a16:colId xmlns:a16="http://schemas.microsoft.com/office/drawing/2014/main" val="1764641436"/>
                    </a:ext>
                  </a:extLst>
                </a:gridCol>
                <a:gridCol w="5128560">
                  <a:extLst>
                    <a:ext uri="{9D8B030D-6E8A-4147-A177-3AD203B41FA5}">
                      <a16:colId xmlns:a16="http://schemas.microsoft.com/office/drawing/2014/main" val="759105425"/>
                    </a:ext>
                  </a:extLst>
                </a:gridCol>
              </a:tblGrid>
              <a:tr h="883022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de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CT001.001 - Cadastrar uma novo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75511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3560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 de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8095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Versão testada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42889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99364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a realização deste teste foi usado o protótipo de uma aplicação em console.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0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006E7A2-16B2-48A8-85A0-3A6FAFB94CCB}"/>
              </a:ext>
            </a:extLst>
          </p:cNvPr>
          <p:cNvSpPr txBox="1"/>
          <p:nvPr/>
        </p:nvSpPr>
        <p:spPr>
          <a:xfrm>
            <a:off x="1541930" y="1398495"/>
            <a:ext cx="9350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 Life Green – CENÁRIOS DE TESTE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Validar Cadastrar produtos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CT001.001 - Cadastrar uma novo produto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 que o usuário esteja na tela de cadastro de produto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ele digitar todas informações corretas (nome, categoria)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então o sistema deverá realizar o cadastro do produto com sucesso.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8C83CE-E492-4288-987E-D01F3D1974E3}"/>
              </a:ext>
            </a:extLst>
          </p:cNvPr>
          <p:cNvSpPr/>
          <p:nvPr/>
        </p:nvSpPr>
        <p:spPr>
          <a:xfrm>
            <a:off x="1541930" y="1398495"/>
            <a:ext cx="8032376" cy="280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0FA82C-8450-4B8D-B041-41E2CB0B4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5" y="1515035"/>
            <a:ext cx="11189169" cy="41260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572A1C-A868-4A21-9CBE-D416521F1D7B}"/>
              </a:ext>
            </a:extLst>
          </p:cNvPr>
          <p:cNvSpPr txBox="1"/>
          <p:nvPr/>
        </p:nvSpPr>
        <p:spPr>
          <a:xfrm>
            <a:off x="501415" y="1145703"/>
            <a:ext cx="413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principal da aplicação em console</a:t>
            </a:r>
          </a:p>
        </p:txBody>
      </p:sp>
    </p:spTree>
    <p:extLst>
      <p:ext uri="{BB962C8B-B14F-4D97-AF65-F5344CB8AC3E}">
        <p14:creationId xmlns:p14="http://schemas.microsoft.com/office/powerpoint/2010/main" val="40884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892667-0B32-4C48-B38F-43FCBD66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3" y="2429436"/>
            <a:ext cx="10828314" cy="11589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B6B81A-F7C5-494E-B183-742ADF175C1A}"/>
              </a:ext>
            </a:extLst>
          </p:cNvPr>
          <p:cNvSpPr txBox="1"/>
          <p:nvPr/>
        </p:nvSpPr>
        <p:spPr>
          <a:xfrm>
            <a:off x="681843" y="2060104"/>
            <a:ext cx="885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digitar o nome e categoria corretamente o produto será cadastrado com sucesso.</a:t>
            </a:r>
          </a:p>
        </p:txBody>
      </p:sp>
    </p:spTree>
    <p:extLst>
      <p:ext uri="{BB962C8B-B14F-4D97-AF65-F5344CB8AC3E}">
        <p14:creationId xmlns:p14="http://schemas.microsoft.com/office/powerpoint/2010/main" val="360235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</dc:creator>
  <cp:lastModifiedBy>cleiton</cp:lastModifiedBy>
  <cp:revision>3</cp:revision>
  <dcterms:created xsi:type="dcterms:W3CDTF">2024-05-24T14:52:32Z</dcterms:created>
  <dcterms:modified xsi:type="dcterms:W3CDTF">2024-05-24T15:36:45Z</dcterms:modified>
</cp:coreProperties>
</file>