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2755D-30A6-4B5D-B9C1-7828DC71EC6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9C04-076F-49F3-A192-A0B416327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8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452B-F332-461C-8CC9-6588FCCC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7998D-7FEC-43BB-AA16-57CC4DE88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D0E60-A0CA-4064-8FB0-1CA3C047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92BA9-E860-4F89-B8CD-76533C6E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B0040-C25B-4EA6-AD15-AC38899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8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5A0B9-5CF7-45A8-A505-66023814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4FE501-B2E8-488C-A4A9-9BE0C77A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9A7AB-3EEF-43F6-92DD-39C5812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9879E-216B-44CD-BF24-DED90BBC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49C88-5440-48EC-A8DC-E7E4FCD6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8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2E9C8-C3DA-45D7-81CC-D754B76E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54BAB5-7142-4AD3-B412-16FF4DC7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189C9-63F5-4127-A072-71CBD453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1EA13D-FCF7-4240-A68F-26EF5249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403BB-9F51-46B3-8BB8-491875F2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1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6898B-0731-4F7B-BBF1-62D006C5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65FE9-7CCA-47DB-9628-B048A9C8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EE96F-BAD2-4AF1-9636-C5D9D019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D9004-C0B1-4157-B9C0-20BF2CE8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7EE67-AA30-44C1-9F00-FBEB7BDB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5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E873-8157-4EB0-8B19-4BEDDC98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9BDF76-CF7F-4995-80D3-29E129A4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75C0C-278A-4FB9-B006-EEB7AD2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CCEFA-5007-44AF-8FF9-307B18B2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D1137-CB91-41AE-A941-C148195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1EBBF-DC00-4E78-8E5D-BB1C1582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1B3D8-E917-440C-8B53-951E167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7583E-91DA-4287-8F00-598DBE12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BF58C9-245D-48E5-9607-B4F98773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A77F5-A5A4-4846-8FB8-6EF5B68C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C72AF7-1287-44CF-8C7D-B04A623B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7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E54B4-2EE6-4507-9065-9B5C8B0E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4D9E4-7866-4552-B03E-E64569B7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7F4511-FE52-45E5-B631-2C123B22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C632AF-F45A-4610-BD5C-AE991CD29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C3051F-6322-42CA-A3D8-3F7EA3A7D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099DDE-227F-4F95-BBA5-00ABBB41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26DB3F-9A62-4815-886A-7B283DD0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17AAAD-9D64-42F2-85E5-BABBC081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45CD-26EA-4E61-A31C-36CE5922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F70E0-D316-46F7-A239-DCACE091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366325-7313-4856-BD1B-6A22E4C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778546-861E-4A7E-A126-48881998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2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79C5DB-CC2B-4CA1-8AAA-AE8ECCA2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99D89B-C132-49A8-9BD7-6D01374C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B9CF14-A8E7-4CBF-82D1-C863AED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3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E5399-671E-4DCD-9950-036E89AD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5F682-06CB-4642-A407-1B17B111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708AC-191A-4DCA-85F6-A286FCE2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128C9A-B816-450A-B890-AD8DF809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4C2AD8-A927-41BB-9F15-C77EFB74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86A489-F414-4388-876D-35A0897A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F3798-71BE-4DF8-9DAE-0763275A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0E54E2-6277-4FCA-BFBE-B4ADA387F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EC457-722E-48A4-B6A5-33AF5531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BCCD62-70AB-4FB0-885F-6DE981DD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9A1F18-E012-4CF8-917F-4E3767E8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7A8F98-5646-4579-9FA4-49841D4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6C9AB9-85A8-4DEE-882A-650A0A6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1DC3C8-ADB3-40A6-8F19-9EA5B8FB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E9E7E-615B-4DA2-8860-77D2DFAEC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AAE4-6C28-4E8A-BE66-4F09BCF91416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EDC40-5637-484D-80A7-8063A4EC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A0E77-DBEE-4981-9D9E-0AAAD7087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E54F-523E-4621-8787-B10DEAAAD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3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55C7CEA-6A6D-45F5-9BED-8181DD746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10575"/>
              </p:ext>
            </p:extLst>
          </p:nvPr>
        </p:nvGraphicFramePr>
        <p:xfrm>
          <a:off x="967440" y="813549"/>
          <a:ext cx="10257120" cy="523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560">
                  <a:extLst>
                    <a:ext uri="{9D8B030D-6E8A-4147-A177-3AD203B41FA5}">
                      <a16:colId xmlns:a16="http://schemas.microsoft.com/office/drawing/2014/main" val="1764641436"/>
                    </a:ext>
                  </a:extLst>
                </a:gridCol>
                <a:gridCol w="5128560">
                  <a:extLst>
                    <a:ext uri="{9D8B030D-6E8A-4147-A177-3AD203B41FA5}">
                      <a16:colId xmlns:a16="http://schemas.microsoft.com/office/drawing/2014/main" val="759105425"/>
                    </a:ext>
                  </a:extLst>
                </a:gridCol>
              </a:tblGrid>
              <a:tr h="883022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de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CT002.002 - Dados incorretos ao realizar o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75511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3560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Tela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8095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Versão testada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42889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99364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Foi utilizado um protótipo de uma aplicação criada em Python focada em realizar cadastro de usuário para a realização deste teste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0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81BFBE-835E-461C-848B-39F9469C903D}"/>
              </a:ext>
            </a:extLst>
          </p:cNvPr>
          <p:cNvSpPr txBox="1"/>
          <p:nvPr/>
        </p:nvSpPr>
        <p:spPr>
          <a:xfrm>
            <a:off x="1541930" y="1398495"/>
            <a:ext cx="9350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 Life Green – CENÁRIOS DE TESTE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Validar tela cadastro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CT002.002 - Dados incorretos ao realizar o cadastro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 que o usuário esteja realizando cadastro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 mesmo digitar alguma informação incorreta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então o sistema deverá apresentar o seguinte erro "algumas informações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incorretas".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8E8628-AEFD-4FD4-939B-FC5497594481}"/>
              </a:ext>
            </a:extLst>
          </p:cNvPr>
          <p:cNvSpPr/>
          <p:nvPr/>
        </p:nvSpPr>
        <p:spPr>
          <a:xfrm>
            <a:off x="1541930" y="1398495"/>
            <a:ext cx="8032376" cy="280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EE3783-5778-4ED6-85F9-957D673D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18" y="1192307"/>
            <a:ext cx="5190564" cy="54415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12F3CA-BF05-4551-9811-91D85DB839A5}"/>
              </a:ext>
            </a:extLst>
          </p:cNvPr>
          <p:cNvSpPr txBox="1"/>
          <p:nvPr/>
        </p:nvSpPr>
        <p:spPr>
          <a:xfrm>
            <a:off x="2687918" y="822975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cadastro</a:t>
            </a:r>
          </a:p>
        </p:txBody>
      </p:sp>
    </p:spTree>
    <p:extLst>
      <p:ext uri="{BB962C8B-B14F-4D97-AF65-F5344CB8AC3E}">
        <p14:creationId xmlns:p14="http://schemas.microsoft.com/office/powerpoint/2010/main" val="42399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0D5C08-2A67-4252-834F-6F5DB706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4" y="980445"/>
            <a:ext cx="4823011" cy="58775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1ECB9B-393C-48CF-896C-0FAFFB09C25B}"/>
              </a:ext>
            </a:extLst>
          </p:cNvPr>
          <p:cNvSpPr txBox="1"/>
          <p:nvPr/>
        </p:nvSpPr>
        <p:spPr>
          <a:xfrm>
            <a:off x="2581834" y="37054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Após inserir letras no campo do CPF/CNPJ, o sistema apresenta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um erro informando que existe dados incorretos.</a:t>
            </a:r>
          </a:p>
        </p:txBody>
      </p:sp>
    </p:spTree>
    <p:extLst>
      <p:ext uri="{BB962C8B-B14F-4D97-AF65-F5344CB8AC3E}">
        <p14:creationId xmlns:p14="http://schemas.microsoft.com/office/powerpoint/2010/main" val="186734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</dc:creator>
  <cp:lastModifiedBy>cleiton</cp:lastModifiedBy>
  <cp:revision>3</cp:revision>
  <dcterms:created xsi:type="dcterms:W3CDTF">2024-05-11T01:21:30Z</dcterms:created>
  <dcterms:modified xsi:type="dcterms:W3CDTF">2024-05-11T01:28:35Z</dcterms:modified>
</cp:coreProperties>
</file>