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B64CB-5CC7-4154-A9A3-0E6EB7D2B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6491A1-1E48-4509-A53A-554751ACD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1BB2C1-C703-4747-BBC8-E36CE64C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DD18-1622-4E8B-95FF-EBA009E717A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32E825-5D63-453F-A6B4-CBBC84A3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9B9E02-C5DE-478E-867F-D6A04218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24EC-D121-45AD-8FE8-E8455553A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54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A2D77-FB95-4E63-A209-6CC5FD28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E59E3A-564B-4089-97DB-8B0F2D88A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05C464-2149-4CE1-9BBC-44E8900A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DD18-1622-4E8B-95FF-EBA009E717A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76D0A2-670E-4333-B2BA-1C4EDFED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44C1F3-5577-407B-9032-141F37D4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24EC-D121-45AD-8FE8-E8455553A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61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6DD46E-A5A7-49DF-B1EF-A4ABA3CC5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BC8E84-D6ED-480D-9AC8-07ADB565E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D630C4-658F-4665-81CA-06F2968B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DD18-1622-4E8B-95FF-EBA009E717A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65AFAC-9DBD-40C6-BB6F-5B477658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84BBED-6120-43A6-818F-F117AF76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24EC-D121-45AD-8FE8-E8455553A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78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3FAAC-F286-482B-9C36-8B67DD9A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49330-8AD7-48F3-9B44-4EFBF3BA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619170-E93E-494C-9092-9756B552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DD18-1622-4E8B-95FF-EBA009E717A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B2C6F2-B046-489F-8B1A-AA6964F6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A2693-D5D1-4387-AC70-88B076F4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24EC-D121-45AD-8FE8-E8455553A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59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49B66-3BA1-40BE-BA7B-CC594E4E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1B8162-65FD-467B-AFFD-E179E126A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C4306B-0311-4605-92C3-301101FD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DD18-1622-4E8B-95FF-EBA009E717A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E4394E-E43C-4DCE-89BB-B325E68E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108BF9-F550-4DBE-A1A9-79262A9A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24EC-D121-45AD-8FE8-E8455553A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4FE41-B0D6-4DA4-872E-DE5FF99E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367F58-B466-4028-A417-32CF29868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C07509-E6B0-42CF-98D1-A6F7C4DC0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C886A-26CD-499B-86E3-D791F723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DD18-1622-4E8B-95FF-EBA009E717A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E3725D-19D6-40FB-9597-6C98CD6B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82C335-D768-4EC7-B63C-B4BC5320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24EC-D121-45AD-8FE8-E8455553A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76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75A40-6EDD-4B97-9FA7-824CCF39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19E748-86C7-4633-BD92-B802DAD7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8C6052-34B2-41DF-ACE3-2963B3EC5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2788FD-7C2C-402C-86C8-C92F90DE8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487FFC-19A7-4365-9BE0-FF494E657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0AC77A-ACD0-41E6-9BDE-9E325101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DD18-1622-4E8B-95FF-EBA009E717A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E2AD58-54C2-4DAD-A2C3-EAAA0A64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FC330F-9A12-4594-975A-F85B7E9C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24EC-D121-45AD-8FE8-E8455553A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79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C5F22-F417-4504-8269-65402BFA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A8B0CB-BA80-42EE-B8FE-939BB019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DD18-1622-4E8B-95FF-EBA009E717A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C61486-B215-4C59-A832-15F564CB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2F9E1D-B327-45E7-A861-8C71C886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24EC-D121-45AD-8FE8-E8455553A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5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1A931C-A93F-4486-8B44-A5B4EDA6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DD18-1622-4E8B-95FF-EBA009E717A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29EEC0-2B90-4EB9-B41F-FDFE85F4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8D2135-13A4-462A-BEBC-106B4EEE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24EC-D121-45AD-8FE8-E8455553A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50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AE5EE-C037-44C8-AB13-CB760794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87BD32-C0AB-4AB3-993F-E08FE0006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399EAE-F7CE-43FC-843B-4D6456700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B9FBD4-8A4D-40D0-A72D-F62D2E01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DD18-1622-4E8B-95FF-EBA009E717A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85D6B2-DA2F-4331-AC2D-3CC4C0AF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261EF9-9DB8-43EB-9BBB-FDFCA4F5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24EC-D121-45AD-8FE8-E8455553A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71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E6744-697E-4DEE-A6CE-9AF162DB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5F8351-05CC-4B35-A3A4-05F574B7D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A4A9A1-8D78-40F2-B2F3-5EA4D0C9C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9AE643-7043-47F2-B1F9-DB58BDA5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DD18-1622-4E8B-95FF-EBA009E717A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DA84BA-F960-4565-BF6B-A13AADCC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3625FA-4590-44F8-BD76-08B19A51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24EC-D121-45AD-8FE8-E8455553A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22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FF5C1B-FDE9-4EC6-975C-114800D5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8D3B93-A40E-4D11-B820-D249E2FB6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106D87-C64C-4925-82B7-AB06392CC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DD18-1622-4E8B-95FF-EBA009E717A5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1EEF0A-3919-47C4-AD6F-CDACE2EBD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B9773F-2364-401B-A0DD-2E9952F45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A24EC-D121-45AD-8FE8-E8455553A0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3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B0C7620A-189C-429E-8BD5-666910811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26367"/>
              </p:ext>
            </p:extLst>
          </p:nvPr>
        </p:nvGraphicFramePr>
        <p:xfrm>
          <a:off x="967440" y="820272"/>
          <a:ext cx="10257120" cy="5230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560">
                  <a:extLst>
                    <a:ext uri="{9D8B030D-6E8A-4147-A177-3AD203B41FA5}">
                      <a16:colId xmlns:a16="http://schemas.microsoft.com/office/drawing/2014/main" val="1764641436"/>
                    </a:ext>
                  </a:extLst>
                </a:gridCol>
                <a:gridCol w="5128560">
                  <a:extLst>
                    <a:ext uri="{9D8B030D-6E8A-4147-A177-3AD203B41FA5}">
                      <a16:colId xmlns:a16="http://schemas.microsoft.com/office/drawing/2014/main" val="759105425"/>
                    </a:ext>
                  </a:extLst>
                </a:gridCol>
              </a:tblGrid>
              <a:tr h="883022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Caso de 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CT002.001 - Cadastro com CPF/CNPJ e senha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75511"/>
                  </a:ext>
                </a:extLst>
              </a:tr>
              <a:tr h="8695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do projeto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Life 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3560"/>
                  </a:ext>
                </a:extLst>
              </a:tr>
              <a:tr h="8695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Tela cadastro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088095"/>
                  </a:ext>
                </a:extLst>
              </a:tr>
              <a:tr h="8695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Versão testada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842889"/>
                  </a:ext>
                </a:extLst>
              </a:tr>
              <a:tr h="8695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99364"/>
                  </a:ext>
                </a:extLst>
              </a:tr>
              <a:tr h="8695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Foi utilizado um protótipo de uma aplicação criada em Python focada em realizar cadastro de usuário para a realização deste teste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10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2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600A802-A541-406E-9AE2-379892BFB627}"/>
              </a:ext>
            </a:extLst>
          </p:cNvPr>
          <p:cNvSpPr txBox="1"/>
          <p:nvPr/>
        </p:nvSpPr>
        <p:spPr>
          <a:xfrm>
            <a:off x="1541930" y="1398495"/>
            <a:ext cx="93501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Projeto Life Green – CENÁRIOS DE TESTE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Validar tela cadastro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CT002.001 - Cadastro com CPF/CNPJ e senha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Dado que o usuário não tenha cadastro 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quando ele clicar na opção de realizar cadastro 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então o sistema deverá abrir um formulário de cadastro para o mesmo.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C403DFA-C6A5-4C0F-900F-C9B8B9101C7E}"/>
              </a:ext>
            </a:extLst>
          </p:cNvPr>
          <p:cNvSpPr/>
          <p:nvPr/>
        </p:nvSpPr>
        <p:spPr>
          <a:xfrm>
            <a:off x="1541930" y="1398495"/>
            <a:ext cx="8032376" cy="2800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37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F60502-92DC-4662-8826-DCCA020EF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671" y="761999"/>
            <a:ext cx="4446495" cy="6027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76930-A81E-438B-8F53-AE23A45F80EE}"/>
              </a:ext>
            </a:extLst>
          </p:cNvPr>
          <p:cNvSpPr txBox="1"/>
          <p:nvPr/>
        </p:nvSpPr>
        <p:spPr>
          <a:xfrm>
            <a:off x="3639671" y="356808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Tela de cadastro</a:t>
            </a:r>
          </a:p>
        </p:txBody>
      </p:sp>
    </p:spTree>
    <p:extLst>
      <p:ext uri="{BB962C8B-B14F-4D97-AF65-F5344CB8AC3E}">
        <p14:creationId xmlns:p14="http://schemas.microsoft.com/office/powerpoint/2010/main" val="4308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2B10D9F-1876-4AEB-8E69-80D730EA7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4" y="627529"/>
            <a:ext cx="5549152" cy="612289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A597B6C-A7CE-4F7E-A678-BED1B1836613}"/>
              </a:ext>
            </a:extLst>
          </p:cNvPr>
          <p:cNvSpPr txBox="1"/>
          <p:nvPr/>
        </p:nvSpPr>
        <p:spPr>
          <a:xfrm>
            <a:off x="2788024" y="319752"/>
            <a:ext cx="5634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Cadastro realizado com sucesso após inserir os dados corretamente</a:t>
            </a:r>
          </a:p>
        </p:txBody>
      </p:sp>
    </p:spTree>
    <p:extLst>
      <p:ext uri="{BB962C8B-B14F-4D97-AF65-F5344CB8AC3E}">
        <p14:creationId xmlns:p14="http://schemas.microsoft.com/office/powerpoint/2010/main" val="3010530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cleiton</dc:creator>
  <cp:lastModifiedBy>cleiton</cp:lastModifiedBy>
  <cp:revision>3</cp:revision>
  <dcterms:created xsi:type="dcterms:W3CDTF">2024-05-11T01:05:23Z</dcterms:created>
  <dcterms:modified xsi:type="dcterms:W3CDTF">2024-05-11T01:21:04Z</dcterms:modified>
</cp:coreProperties>
</file>