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257" r:id="rId4"/>
    <p:sldId id="271" r:id="rId5"/>
    <p:sldId id="258" r:id="rId6"/>
    <p:sldId id="276" r:id="rId7"/>
    <p:sldId id="277" r:id="rId8"/>
    <p:sldId id="259" r:id="rId9"/>
    <p:sldId id="283" r:id="rId10"/>
    <p:sldId id="261" r:id="rId11"/>
    <p:sldId id="282" r:id="rId12"/>
    <p:sldId id="280" r:id="rId13"/>
    <p:sldId id="262" r:id="rId14"/>
    <p:sldId id="281" r:id="rId15"/>
    <p:sldId id="285" r:id="rId16"/>
    <p:sldId id="273" r:id="rId17"/>
    <p:sldId id="269" r:id="rId18"/>
    <p:sldId id="264" r:id="rId19"/>
    <p:sldId id="265" r:id="rId20"/>
    <p:sldId id="272" r:id="rId21"/>
    <p:sldId id="279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30"/>
    <p:restoredTop sz="76374" autoAdjust="0"/>
  </p:normalViewPr>
  <p:slideViewPr>
    <p:cSldViewPr>
      <p:cViewPr varScale="1">
        <p:scale>
          <a:sx n="95" d="100"/>
          <a:sy n="95" d="100"/>
        </p:scale>
        <p:origin x="2464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 dirty="0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59565157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%3csadegh.farhadkhani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%3cehsan.mokhtarian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%3cangelika.romanou@epfl.ch" TargetMode="External"/><Relationship Id="rId4" Type="http://schemas.openxmlformats.org/officeDocument/2006/relationships/hyperlink" Target="mailto:karl.aberer@epfl.c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659565157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zireVjctl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2021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13:15-15:00, BCH 2201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https://epfl.zoom.us/j/65956515720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 err="1"/>
              <a:t>Exercise</a:t>
            </a:r>
            <a:r>
              <a:rPr lang="fr-CH" sz="2400" dirty="0"/>
              <a:t>: </a:t>
            </a:r>
            <a:r>
              <a:rPr lang="en-GB" sz="2400" dirty="0"/>
              <a:t>Monday </a:t>
            </a:r>
            <a:r>
              <a:rPr lang="fr-CH" sz="2400" dirty="0"/>
              <a:t>15:15-16:00, BCH 2201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Zoom</a:t>
            </a:r>
            <a:r>
              <a:rPr lang="en-US" dirty="0"/>
              <a:t> for communicating with assistants during exercises</a:t>
            </a:r>
          </a:p>
          <a:p>
            <a:endParaRPr lang="en-GB" dirty="0"/>
          </a:p>
          <a:p>
            <a:r>
              <a:rPr lang="en-GB" dirty="0"/>
              <a:t>In addition, we will use </a:t>
            </a:r>
            <a:r>
              <a:rPr lang="en-GB" b="1" dirty="0"/>
              <a:t>Piazza</a:t>
            </a:r>
            <a:r>
              <a:rPr lang="en-GB" dirty="0"/>
              <a:t> for posing questions and discussions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“Continuous control”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Due to the current situation not clear whether graded continuous control is possible</a:t>
            </a:r>
          </a:p>
          <a:p>
            <a:pPr eaLnBrk="1" hangingPunct="1"/>
            <a:r>
              <a:rPr lang="en-US" dirty="0"/>
              <a:t>But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2 Quizzes</a:t>
            </a:r>
          </a:p>
          <a:p>
            <a:pPr eaLnBrk="1" hangingPunct="1"/>
            <a:r>
              <a:rPr lang="en-US" dirty="0"/>
              <a:t>Will allow to test your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100% or 75% (depending on rules)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 join live today, and plan to continue live</a:t>
            </a:r>
          </a:p>
          <a:p>
            <a:pPr marL="514350" indent="-514350">
              <a:buAutoNum type="arabicPeriod"/>
            </a:pPr>
            <a:r>
              <a:rPr lang="en-US" dirty="0"/>
              <a:t>I join live today, but plan to join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and plan to continue virtually</a:t>
            </a:r>
          </a:p>
          <a:p>
            <a:pPr marL="514350" indent="-514350">
              <a:buAutoNum type="arabicPeriod"/>
            </a:pPr>
            <a:r>
              <a:rPr lang="en-US" dirty="0"/>
              <a:t>I join virtually today, but plan to join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58672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September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September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04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Probabilistic Retrieval  and Relevance Feedback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Prog.  midterm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Distributed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Word Embeddings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Link-based ranking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08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Data Mining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Graph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Recommender Systems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29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Association Rules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 December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 December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December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Inference for Knowledge Graphs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 		</a:t>
            </a:r>
            <a:r>
              <a:rPr lang="en-US" sz="1600" dirty="0">
                <a:hlinkClick r:id="rId6"/>
              </a:rPr>
              <a:t>tugrulcan.elmas@epfl.ch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7"/>
              </a:rPr>
              <a:t>ehsan.mokhtarian@epfl.ch</a:t>
            </a:r>
            <a:endParaRPr lang="en-US" sz="1600" dirty="0"/>
          </a:p>
          <a:p>
            <a:pPr lvl="1"/>
            <a:r>
              <a:rPr lang="en-US" sz="1600" dirty="0" err="1"/>
              <a:t>Farhadkhani</a:t>
            </a:r>
            <a:r>
              <a:rPr lang="en-US" sz="1600" dirty="0"/>
              <a:t> </a:t>
            </a:r>
            <a:r>
              <a:rPr lang="en-US" sz="1600" dirty="0" err="1"/>
              <a:t>Sadegh</a:t>
            </a:r>
            <a:r>
              <a:rPr lang="en-US" sz="1600" dirty="0"/>
              <a:t> 		</a:t>
            </a:r>
            <a:r>
              <a:rPr lang="en-US" sz="1600" dirty="0">
                <a:hlinkClick r:id="rId8"/>
              </a:rPr>
              <a:t>sadegh.farhadkhani@epfl.ch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FF8-8308-BE44-A4A8-933E517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(another) Special Semester!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B856-6EC6-8446-9A3F-FF691FC9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964612" cy="5029200"/>
          </a:xfrm>
        </p:spPr>
        <p:txBody>
          <a:bodyPr/>
          <a:lstStyle/>
          <a:p>
            <a:r>
              <a:rPr lang="en-US" dirty="0"/>
              <a:t>Everything is different</a:t>
            </a:r>
          </a:p>
          <a:p>
            <a:r>
              <a:rPr lang="en-US" dirty="0"/>
              <a:t>We will be working in hybrid mode</a:t>
            </a:r>
          </a:p>
          <a:p>
            <a:r>
              <a:rPr lang="en-US" dirty="0"/>
              <a:t>Program of today:</a:t>
            </a:r>
          </a:p>
          <a:p>
            <a:pPr lvl="1"/>
            <a:r>
              <a:rPr lang="en-US" dirty="0"/>
              <a:t>Hour 1: Everything you need to know on the organization</a:t>
            </a:r>
          </a:p>
          <a:p>
            <a:pPr lvl="1"/>
            <a:r>
              <a:rPr lang="en-US" dirty="0"/>
              <a:t>Hour 2: An overview of main concepts that will be covered during the semester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EB18-3BDB-754E-999A-C51B93D60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©2021,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©2021,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Live lecture will be transmitted via webinar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>
                <a:hlinkClick r:id="rId3"/>
              </a:rPr>
              <a:t>https://epfl.zoom.us/j/65956515720</a:t>
            </a:r>
            <a:endParaRPr lang="en-US" dirty="0"/>
          </a:p>
          <a:p>
            <a:pPr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Use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Quizzes using </a:t>
            </a:r>
            <a:r>
              <a:rPr lang="en-US" dirty="0" err="1"/>
              <a:t>Zoom (anonymous)</a:t>
            </a:r>
          </a:p>
          <a:p>
            <a:r>
              <a:rPr lang="en-US" dirty="0"/>
              <a:t>Video recordings 	</a:t>
            </a:r>
            <a:r>
              <a:rPr lang="en-GB" u="sng" dirty="0">
                <a:hlinkClick r:id="rId4"/>
              </a:rPr>
              <a:t>https://tube.switch.ch/channels/zireVjctlC</a:t>
            </a:r>
            <a:r>
              <a:rPr lang="en-GB" u="sng" dirty="0"/>
              <a:t> 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r>
              <a:rPr lang="en-GB">
                <a:hlinkClick r:id="rId2"/>
              </a:rPr>
              <a:t>https://lsir.github.io/DIS/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27929</TotalTime>
  <Words>1237</Words>
  <Application>Microsoft Macintosh PowerPoint</Application>
  <PresentationFormat>On-screen Show (4:3)</PresentationFormat>
  <Paragraphs>208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Comic Sans MS</vt:lpstr>
      <vt:lpstr>Tempus Sans ITC</vt:lpstr>
      <vt:lpstr>Verdana</vt:lpstr>
      <vt:lpstr>part1 XML</vt:lpstr>
      <vt:lpstr>Distributed Information Systems Fall Semester – 2021  CS-423  Time and Place Lecture: Monday 13:15-15:00, BCH 2201 https://epfl.zoom.us/j/65956515720  Exercise: Monday 15:15-16:00, BCH 2201   </vt:lpstr>
      <vt:lpstr>Welcome to (another) Special Semester!</vt:lpstr>
      <vt:lpstr>Goals of the Course</vt:lpstr>
      <vt:lpstr>Focus of the Course</vt:lpstr>
      <vt:lpstr>Other Related Courses</vt:lpstr>
      <vt:lpstr>Which masters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“Continuous control”</vt:lpstr>
      <vt:lpstr>Grading</vt:lpstr>
      <vt:lpstr>Exam Support</vt:lpstr>
      <vt:lpstr>Are you planning to join the lecture live or virtually?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Microsoft Office User</cp:lastModifiedBy>
  <cp:revision>481</cp:revision>
  <cp:lastPrinted>2020-09-07T08:08:15Z</cp:lastPrinted>
  <dcterms:created xsi:type="dcterms:W3CDTF">2002-10-01T12:44:42Z</dcterms:created>
  <dcterms:modified xsi:type="dcterms:W3CDTF">2021-09-29T09:19:44Z</dcterms:modified>
</cp:coreProperties>
</file>