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95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8B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-30"/>
      </p:cViewPr>
      <p:guideLst>
        <p:guide pos="3795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096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54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53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35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94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50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34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9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71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593AC-B97F-4FDD-9D28-CFD5E5261C4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82EA47-F56F-480B-B3F6-CFB63617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7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6096000" y="-120073"/>
            <a:ext cx="0" cy="7287491"/>
          </a:xfrm>
          <a:prstGeom prst="line">
            <a:avLst/>
          </a:prstGeom>
          <a:ln>
            <a:solidFill>
              <a:srgbClr val="958BD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-129309" y="3429000"/>
            <a:ext cx="12469091" cy="0"/>
          </a:xfrm>
          <a:prstGeom prst="line">
            <a:avLst/>
          </a:prstGeom>
          <a:ln>
            <a:solidFill>
              <a:srgbClr val="958BDB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13776" y="213125"/>
            <a:ext cx="4947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Cahier </a:t>
            </a:r>
            <a:r>
              <a:rPr lang="fr-FR" u="heavy" dirty="0" smtClean="0">
                <a:solidFill>
                  <a:srgbClr val="000000"/>
                </a:solidFill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charges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3776" y="3610720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65727" y="213125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65726" y="3610720"/>
            <a:ext cx="49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13776" y="115472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Réaliser un questionnaire de satisfaction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13776" y="1524058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Répondre au questionnaire avec des </a:t>
            </a:r>
            <a:r>
              <a:rPr lang="fr-FR" dirty="0" err="1" smtClean="0">
                <a:sym typeface="Wingdings" panose="05000000000000000000" pitchFamily="2" charset="2"/>
              </a:rPr>
              <a:t>emojis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3776" y="1930454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Doit fonctionner sur téléphone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565726" y="115472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C#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65726" y="152143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Xamarin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565726" y="1930454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MySql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565726" y="2339472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WSDL (</a:t>
            </a:r>
            <a:r>
              <a:rPr lang="fr-FR" dirty="0" smtClean="0"/>
              <a:t>Web </a:t>
            </a:r>
            <a:r>
              <a:rPr lang="fr-FR" dirty="0"/>
              <a:t>Services Description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753527" y="4958717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Utilisation d’une base de données </a:t>
            </a:r>
            <a:r>
              <a:rPr lang="fr-FR" dirty="0" err="1" smtClean="0">
                <a:sym typeface="Wingdings" panose="05000000000000000000" pitchFamily="2" charset="2"/>
              </a:rPr>
              <a:t>MySql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753527" y="5371251"/>
            <a:ext cx="534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Utilisation de </a:t>
            </a:r>
            <a:r>
              <a:rPr lang="fr-FR" dirty="0" err="1" smtClean="0">
                <a:sym typeface="Wingdings" panose="05000000000000000000" pitchFamily="2" charset="2"/>
              </a:rPr>
              <a:t>Xamarin</a:t>
            </a:r>
            <a:r>
              <a:rPr lang="fr-FR" dirty="0" smtClean="0">
                <a:sym typeface="Wingdings" panose="05000000000000000000" pitchFamily="2" charset="2"/>
              </a:rPr>
              <a:t> pour créer une appli                téléphone 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753527" y="4352486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Utilisation de services web pour faire la liaison entre l’application et la BDD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3"/>
          <a:stretch/>
        </p:blipFill>
        <p:spPr>
          <a:xfrm>
            <a:off x="1017109" y="4172930"/>
            <a:ext cx="1094324" cy="21447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b="7718"/>
          <a:stretch/>
        </p:blipFill>
        <p:spPr>
          <a:xfrm>
            <a:off x="4063899" y="4172821"/>
            <a:ext cx="1096092" cy="21448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891" y="4172821"/>
            <a:ext cx="1098864" cy="218449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57457" y="6480356"/>
            <a:ext cx="10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Capture écran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590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13776" y="213125"/>
            <a:ext cx="4947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Cahier </a:t>
            </a:r>
            <a:r>
              <a:rPr lang="fr-FR" u="heavy" dirty="0" smtClean="0">
                <a:solidFill>
                  <a:srgbClr val="000000"/>
                </a:solidFill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charges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3776" y="3610720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565727" y="213125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565726" y="3610720"/>
            <a:ext cx="49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0178" y="4330747"/>
            <a:ext cx="2480986" cy="1793040"/>
          </a:xfrm>
          <a:prstGeom prst="rect">
            <a:avLst/>
          </a:prstGeom>
          <a:ln/>
        </p:spPr>
      </p:pic>
      <p:pic>
        <p:nvPicPr>
          <p:cNvPr id="36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64717" y="4330747"/>
            <a:ext cx="2455028" cy="1798914"/>
          </a:xfrm>
          <a:prstGeom prst="rect">
            <a:avLst/>
          </a:prstGeom>
          <a:ln/>
        </p:spPr>
      </p:pic>
      <p:sp>
        <p:nvSpPr>
          <p:cNvPr id="38" name="ZoneTexte 37"/>
          <p:cNvSpPr txBox="1"/>
          <p:nvPr/>
        </p:nvSpPr>
        <p:spPr>
          <a:xfrm>
            <a:off x="2557457" y="6480356"/>
            <a:ext cx="10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Capture écran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13776" y="1283270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Créer un jeu </a:t>
            </a:r>
            <a:r>
              <a:rPr lang="fr-FR" dirty="0" err="1" smtClean="0">
                <a:sym typeface="Wingdings" panose="05000000000000000000" pitchFamily="2" charset="2"/>
              </a:rPr>
              <a:t>Pong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13776" y="1643284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Mode de jeu a 4 balles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13776" y="2012616"/>
            <a:ext cx="488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S</a:t>
            </a:r>
            <a:r>
              <a:rPr lang="fr-FR" dirty="0" smtClean="0">
                <a:sym typeface="Wingdings" panose="05000000000000000000" pitchFamily="2" charset="2"/>
              </a:rPr>
              <a:t>e limiter à l’utilisation d’objets sans méthodes 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299979" y="146793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Java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7299979" y="1827950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Processing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7299979" y="4779172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Développement en java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7299979" y="513918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Base de la programmation orienté 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9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13776" y="213125"/>
            <a:ext cx="4947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Cahier </a:t>
            </a:r>
            <a:r>
              <a:rPr lang="fr-FR" u="heavy" dirty="0" smtClean="0">
                <a:solidFill>
                  <a:srgbClr val="000000"/>
                </a:solidFill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charges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3776" y="3610720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565727" y="213125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565726" y="3610720"/>
            <a:ext cx="49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6" y="4472247"/>
            <a:ext cx="3143268" cy="15159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57457" y="6480356"/>
            <a:ext cx="10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Capture écran</a:t>
            </a:r>
            <a:endParaRPr lang="fr-FR" sz="1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73" y="4197927"/>
            <a:ext cx="2375224" cy="194785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13776" y="141935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Réaliser le site web d’une entreprise fictive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13776" y="1788688"/>
            <a:ext cx="53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Créer le profil type du publique ciblé par l’entreprise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41329" y="141935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HTML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941329" y="178606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CSS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770152" y="5257526"/>
            <a:ext cx="534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Etude de profil client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770152" y="4684995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Utilisation d’HTML et CSS pour créer un site web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770152" y="5624236"/>
            <a:ext cx="534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Travaille en </a:t>
            </a:r>
            <a:r>
              <a:rPr lang="fr-FR" dirty="0">
                <a:sym typeface="Wingdings" panose="05000000000000000000" pitchFamily="2" charset="2"/>
              </a:rPr>
              <a:t>é</a:t>
            </a:r>
            <a:r>
              <a:rPr lang="fr-FR" dirty="0" smtClean="0">
                <a:sym typeface="Wingdings" panose="05000000000000000000" pitchFamily="2" charset="2"/>
              </a:rPr>
              <a:t>quipe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13776" y="213125"/>
            <a:ext cx="4947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Cahier </a:t>
            </a:r>
            <a:r>
              <a:rPr lang="fr-FR" u="heavy" dirty="0" smtClean="0">
                <a:solidFill>
                  <a:srgbClr val="000000"/>
                </a:solidFill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charges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3776" y="3610720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565727" y="213125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565726" y="3610720"/>
            <a:ext cx="49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6" y="4111860"/>
            <a:ext cx="2264858" cy="23618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401" r="644"/>
          <a:stretch/>
        </p:blipFill>
        <p:spPr>
          <a:xfrm>
            <a:off x="3319130" y="4111860"/>
            <a:ext cx="2242426" cy="236287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57457" y="6480356"/>
            <a:ext cx="10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Capture écran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613776" y="914758"/>
            <a:ext cx="457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Créer un jeu pour initié des personnes à la programmation pendant une journée portes ouvertes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13776" y="1801057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Créer des bugs dans le jeu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13776" y="2170389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Créer un document permettent au visiteur de corriger les bugs en 20 min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99979" y="146793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Java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99979" y="1827950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Processing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753527" y="4861868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Création de graphisme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753527" y="5221562"/>
            <a:ext cx="534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Travaille en </a:t>
            </a:r>
            <a:r>
              <a:rPr lang="fr-FR" dirty="0">
                <a:sym typeface="Wingdings" panose="05000000000000000000" pitchFamily="2" charset="2"/>
              </a:rPr>
              <a:t>é</a:t>
            </a:r>
            <a:r>
              <a:rPr lang="fr-FR" dirty="0" smtClean="0">
                <a:sym typeface="Wingdings" panose="05000000000000000000" pitchFamily="2" charset="2"/>
              </a:rPr>
              <a:t>quipe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753527" y="4492536"/>
            <a:ext cx="511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Adopter une approche pédagogique / formative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2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13776" y="213125"/>
            <a:ext cx="4947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Cahier </a:t>
            </a:r>
            <a:r>
              <a:rPr lang="fr-FR" u="heavy" dirty="0" smtClean="0">
                <a:solidFill>
                  <a:srgbClr val="000000"/>
                </a:solidFill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charges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3776" y="3610720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565727" y="213125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565726" y="3610720"/>
            <a:ext cx="49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4.googleusercontent.com/zfRQBnuyG98c7jS7jwZMnF9WhXY4QasXWG1z5SxvTTVDSLEkI6hcc85FBQrceZ69fMAAAqA4f-mx7LwW5dWehccNFTBoNXpFHuxjQa0fUewO50dbPeeAPWcMeGwg1ByccVZBpf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16" y="4035371"/>
            <a:ext cx="2613840" cy="26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01577" y="1237931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Implémenter des règles dans un jeu de plateau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1577" y="1939581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Produire une IA capable de jouer au jeu</a:t>
            </a:r>
            <a:endParaRPr lang="fr-FR" dirty="0"/>
          </a:p>
        </p:txBody>
      </p:sp>
      <p:pic>
        <p:nvPicPr>
          <p:cNvPr id="1028" name="Picture 4" descr="https://lh4.googleusercontent.com/MDsxYEhr8YQiApm-ig_csFxvouQXx7jWso6XZ7XB5FZAnAWJv5NywGyftf3_cV9Yj7ZCCf2M4vUtru3APBfIK-2b4ST28r3AO5wGYz9b4byfCkVDldB8bAi95iaSHLXoi9om40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21" y="4035371"/>
            <a:ext cx="14668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7092161" y="1359415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Java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092161" y="172576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Git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42071" y="4498767"/>
            <a:ext cx="511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Travail en équipe 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662088" y="4858886"/>
            <a:ext cx="511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Création de méthode récursive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662088" y="5225237"/>
            <a:ext cx="511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Utilisation de Git pour </a:t>
            </a:r>
            <a:r>
              <a:rPr lang="fr-FR" dirty="0" err="1" smtClean="0">
                <a:sym typeface="Wingdings" panose="05000000000000000000" pitchFamily="2" charset="2"/>
              </a:rPr>
              <a:t>versionner</a:t>
            </a:r>
            <a:r>
              <a:rPr lang="fr-FR" dirty="0" smtClean="0">
                <a:sym typeface="Wingdings" panose="05000000000000000000" pitchFamily="2" charset="2"/>
              </a:rPr>
              <a:t> un projet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662088" y="5595897"/>
            <a:ext cx="511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Appropriation d’un code déjà existant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1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13776" y="213125"/>
            <a:ext cx="4947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Cahier </a:t>
            </a:r>
            <a:r>
              <a:rPr lang="fr-FR" u="heavy" dirty="0" smtClean="0">
                <a:solidFill>
                  <a:srgbClr val="000000"/>
                </a:solidFill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charges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3776" y="3610720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565727" y="213125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565726" y="3610720"/>
            <a:ext cx="49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41329" y="1394934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SQL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4468"/>
          <a:stretch/>
        </p:blipFill>
        <p:spPr>
          <a:xfrm>
            <a:off x="1427968" y="3980052"/>
            <a:ext cx="3319396" cy="274691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07676" y="1210268"/>
            <a:ext cx="47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Crée la base de donnée d’un grossiste de vin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07675" y="1685897"/>
            <a:ext cx="475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Crée une maquette de l’application d‘édition de la base de données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941329" y="1727256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Win’design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753527" y="4311784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Elaboration d’une base de données suivant les besoin client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753527" y="4934769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Utilisation de </a:t>
            </a:r>
            <a:r>
              <a:rPr lang="fr-FR" dirty="0" err="1" smtClean="0">
                <a:sym typeface="Wingdings" panose="05000000000000000000" pitchFamily="2" charset="2"/>
              </a:rPr>
              <a:t>win’design</a:t>
            </a:r>
            <a:r>
              <a:rPr lang="fr-FR" dirty="0" smtClean="0">
                <a:sym typeface="Wingdings" panose="05000000000000000000" pitchFamily="2" charset="2"/>
              </a:rPr>
              <a:t> pour créer la base de donnée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753527" y="5581100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Utilisation de SQL pour remplir les tables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753527" y="5950432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Créer la maquette d’une application utilisant la base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0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13776" y="213125"/>
            <a:ext cx="4947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Cahier </a:t>
            </a:r>
            <a:r>
              <a:rPr lang="fr-FR" u="heavy" dirty="0" smtClean="0">
                <a:solidFill>
                  <a:srgbClr val="000000"/>
                </a:solidFill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charges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3776" y="3610720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565727" y="213125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565726" y="3610720"/>
            <a:ext cx="49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2" y="3980052"/>
            <a:ext cx="4617928" cy="26496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941329" y="1542590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Lucidchart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24452" y="1219425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Crée une entreprise innovante 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24452" y="1588757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Faire une étude du marché pour pouvoir pérenniser l’entreprise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17740" y="4570853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Analyse SWOT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617740" y="4940185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Analyse PESTEL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17740" y="5309517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Analyse Marketing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617740" y="5678849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Travail d’équipe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8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3776" y="213125"/>
            <a:ext cx="4947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Cahier </a:t>
            </a:r>
            <a:r>
              <a:rPr lang="fr-FR" u="heavy" dirty="0" smtClean="0">
                <a:solidFill>
                  <a:srgbClr val="000000"/>
                </a:solidFill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charges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3776" y="3610720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565727" y="213125"/>
            <a:ext cx="49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65726" y="3610720"/>
            <a:ext cx="49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heavy" dirty="0" smtClean="0">
                <a:uFill>
                  <a:solidFill>
                    <a:srgbClr val="958BDB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endParaRPr lang="fr-FR" u="heavy" dirty="0">
              <a:uFill>
                <a:solidFill>
                  <a:srgbClr val="958BDB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6.googleusercontent.com/Dpm2y-zW0x5NR5puB7_Hkr2nxlG5x9xCjTJOJY5h1cKsgP4mMipMOZzP9Xc3P7gZ_gCB802e2RB7kF8AhtZOsSjnHiNZ_J8zrFKGyMtWxRsrLs8gz4LGsZc2XvcYtsOqL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8" y="4268160"/>
            <a:ext cx="2580364" cy="215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X1udgsqnLkXSF10OVhBAGy0r-fXw0K_KF8QiGBIbvzonX7ty21oyGHrT9v6v1WVbdutgShdvipQtwEFxFUj7jrKp7PyrTWV5APSxf5TwoHmPYZdaIT62ncXNuk3uZwhDi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2" y="4092787"/>
            <a:ext cx="3105675" cy="25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3776" y="870565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Installer un parc de machine avec des logiciels demander par le client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13776" y="1516896"/>
            <a:ext cx="45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Trouver une configuration linux pour faire tourner les logiciel souhaiter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3776" y="2159461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Utiliser une machine virtuel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939331" y="1052185"/>
            <a:ext cx="45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VMWare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939331" y="1421517"/>
            <a:ext cx="45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Git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939331" y="1789772"/>
            <a:ext cx="45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Bash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941329" y="4449780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Utilisation de </a:t>
            </a:r>
            <a:r>
              <a:rPr lang="fr-FR" dirty="0" err="1" smtClean="0">
                <a:sym typeface="Wingdings" panose="05000000000000000000" pitchFamily="2" charset="2"/>
              </a:rPr>
              <a:t>VMWare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941329" y="4819112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Configuration d’une machine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941329" y="5555622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Travail d’</a:t>
            </a:r>
            <a:r>
              <a:rPr lang="fr-FR" dirty="0">
                <a:sym typeface="Wingdings" panose="05000000000000000000" pitchFamily="2" charset="2"/>
              </a:rPr>
              <a:t>é</a:t>
            </a:r>
            <a:r>
              <a:rPr lang="fr-FR" dirty="0" smtClean="0">
                <a:sym typeface="Wingdings" panose="05000000000000000000" pitchFamily="2" charset="2"/>
              </a:rPr>
              <a:t>quipe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941329" y="5187367"/>
            <a:ext cx="45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58BDB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ym typeface="Wingdings" panose="05000000000000000000" pitchFamily="2" charset="2"/>
              </a:rPr>
              <a:t>Utilisation de 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0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440</Words>
  <Application>Microsoft Office PowerPoint</Application>
  <PresentationFormat>Grand écran</PresentationFormat>
  <Paragraphs>101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 Crispel</dc:creator>
  <cp:lastModifiedBy>Clement Crispel</cp:lastModifiedBy>
  <cp:revision>35</cp:revision>
  <dcterms:created xsi:type="dcterms:W3CDTF">2022-03-18T10:03:28Z</dcterms:created>
  <dcterms:modified xsi:type="dcterms:W3CDTF">2022-04-14T15:26:07Z</dcterms:modified>
</cp:coreProperties>
</file>