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CEDF-BB1C-4238-A545-847B4EF2DFC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9F1B4-F35C-448F-95C5-E3DEE8751251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0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8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6EA9-2D63-4566-9380-8FE13E8EC95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A5FE-029B-4899-88F7-86FEC11F121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FEA3-DFE1-4A5F-ABAA-9F71537704D5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93E-CB25-427B-88DA-098191D5EC7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1734-173D-4F55-9009-246248FAEED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A14-6BB8-403E-9B28-4836A9EB60D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1FD-CA1F-4CAC-8700-15547AF6082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9182-2F76-493C-8FB3-CF35B67A778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262-7CA4-4B02-9B86-0CB1E2EC2AA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E5A-8F2B-4AC4-97AF-576F9DCB4EC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4940-D26F-4169-9E31-60B408B8E62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384E-B5ED-4107-8A79-4FB19EB6C16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93E8-9675-435C-8691-0998C93DA01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BA0-D98B-4F9D-9BF8-1EC7014BD34D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6459-1EAD-4788-88FD-412047F175AC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5EC0-ADB1-4CF1-9CCC-0F5C3E173F0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559C-8BC0-4465-A18A-1C234B75C17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33E1D3-9A2E-4350-A4C3-D4817CE62B8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3207" y="2125736"/>
            <a:ext cx="11277953" cy="1357297"/>
          </a:xfrm>
        </p:spPr>
        <p:txBody>
          <a:bodyPr>
            <a:normAutofit/>
          </a:bodyPr>
          <a:lstStyle/>
          <a:p>
            <a:r>
              <a:rPr lang="fr-FR" sz="7200" dirty="0" smtClean="0"/>
              <a:t>ISIMA : Projet deuxième année</a:t>
            </a:r>
            <a:endParaRPr lang="de-DE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159" y="3103659"/>
            <a:ext cx="9144000" cy="754025"/>
          </a:xfrm>
        </p:spPr>
        <p:txBody>
          <a:bodyPr/>
          <a:lstStyle/>
          <a:p>
            <a:r>
              <a:rPr lang="fr-FR" dirty="0" smtClean="0"/>
              <a:t>Logiciel de gestion de patrimoine immobilier</a:t>
            </a:r>
            <a:endParaRPr lang="de-DE" dirty="0"/>
          </a:p>
        </p:txBody>
      </p:sp>
      <p:sp>
        <p:nvSpPr>
          <p:cNvPr id="4" name="ZoneTexte 3"/>
          <p:cNvSpPr txBox="1"/>
          <p:nvPr/>
        </p:nvSpPr>
        <p:spPr>
          <a:xfrm>
            <a:off x="7938958" y="4098818"/>
            <a:ext cx="406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Sylvain </a:t>
            </a:r>
            <a:r>
              <a:rPr lang="fr-FR" sz="2000" dirty="0" err="1" smtClean="0"/>
              <a:t>Bessonneau</a:t>
            </a:r>
            <a:endParaRPr lang="fr-FR" sz="2000" dirty="0" smtClean="0"/>
          </a:p>
          <a:p>
            <a:pPr algn="r"/>
            <a:r>
              <a:rPr lang="fr-FR" sz="2000" dirty="0" smtClean="0"/>
              <a:t>Clément </a:t>
            </a:r>
            <a:r>
              <a:rPr lang="fr-FR" sz="2000" dirty="0" err="1" smtClean="0"/>
              <a:t>Dif</a:t>
            </a:r>
            <a:endParaRPr lang="de-DE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43841" y="6249261"/>
            <a:ext cx="117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Tutrice de projet </a:t>
            </a:r>
            <a:r>
              <a:rPr lang="fr-FR" dirty="0"/>
              <a:t>: </a:t>
            </a:r>
            <a:r>
              <a:rPr lang="fr-FR" dirty="0" err="1"/>
              <a:t>Myoung</a:t>
            </a:r>
            <a:r>
              <a:rPr lang="fr-FR" dirty="0"/>
              <a:t>-Ah </a:t>
            </a:r>
            <a:r>
              <a:rPr lang="fr-FR" dirty="0" smtClean="0"/>
              <a:t>Kang													Le mercredi 18 mars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20000" y="1489165"/>
            <a:ext cx="10233800" cy="499872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Contexte du client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Fonctionnalités exigées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Etude fonctionnelle et technique de la solution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Technologies utilisées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Architecture logicielle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Aspect fonctionnel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Analyse de l’interface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Résultats et perspectives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Démonstration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Ambitions d’amélioration</a:t>
            </a:r>
            <a:endParaRPr lang="fr-FR" dirty="0"/>
          </a:p>
          <a:p>
            <a:pPr marL="571500" lvl="0" indent="-571500">
              <a:buFont typeface="+mj-lt"/>
              <a:buAutoNum type="romanUcPeriod"/>
            </a:pPr>
            <a:r>
              <a:rPr lang="fr-FR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Conclusion</a:t>
            </a: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4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4532" y="3349326"/>
            <a:ext cx="9144000" cy="164149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 smtClean="0"/>
              <a:t>Rappel des objectifs et des exigences du projet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 smtClean="0"/>
              <a:t>Contexte du client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Projet réalisé à la demande d’un particulier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L’utilisateur final administre un parc d’appartements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Nécessité de lui offrir un logiciel afin de faciliter son activité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47" y="4331078"/>
            <a:ext cx="3690801" cy="2109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4504531"/>
            <a:ext cx="48768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03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 smtClean="0"/>
              <a:t>Fonctionnalités exigées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48937" y="1637213"/>
            <a:ext cx="10711543" cy="4687797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Création et modification de </a:t>
            </a:r>
            <a:r>
              <a:rPr lang="fr-FR" dirty="0"/>
              <a:t>locataires, locaux et contrats de </a:t>
            </a:r>
            <a:r>
              <a:rPr lang="fr-FR" dirty="0" smtClean="0"/>
              <a:t>location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Support de pièces justificatives et de patrons de contrats</a:t>
            </a:r>
            <a:endParaRPr lang="fr-FR" dirty="0"/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Génération de documents </a:t>
            </a:r>
            <a:r>
              <a:rPr lang="fr-FR" dirty="0" smtClean="0"/>
              <a:t>automatisée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Envoi de courriels automatique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20" y="4306116"/>
            <a:ext cx="2838450" cy="1885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23" y="4306116"/>
            <a:ext cx="1828800" cy="1828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73" y="430611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0</TotalTime>
  <Words>124</Words>
  <Application>Microsoft Office PowerPoint</Application>
  <PresentationFormat>Grand écran</PresentationFormat>
  <Paragraphs>37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Profondeur</vt:lpstr>
      <vt:lpstr>ISIMA : Projet deuxième année</vt:lpstr>
      <vt:lpstr>Sommaire</vt:lpstr>
      <vt:lpstr>Introduction</vt:lpstr>
      <vt:lpstr>Contexte du client</vt:lpstr>
      <vt:lpstr>Fonctionnalités exigées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ISIMA : Projet deuxième année</dc:title>
  <dc:creator>Clément</dc:creator>
  <cp:lastModifiedBy>Clément</cp:lastModifiedBy>
  <cp:revision>12</cp:revision>
  <dcterms:created xsi:type="dcterms:W3CDTF">2020-03-09T16:08:19Z</dcterms:created>
  <dcterms:modified xsi:type="dcterms:W3CDTF">2020-03-09T17:09:27Z</dcterms:modified>
</cp:coreProperties>
</file>