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CEDF-BB1C-4238-A545-847B4EF2DFC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9F1B4-F35C-448F-95C5-E3DEE8751251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0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8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4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56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5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6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7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6EA9-2D63-4566-9380-8FE13E8EC95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A5FE-029B-4899-88F7-86FEC11F121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FEA3-DFE1-4A5F-ABAA-9F71537704D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93E-CB25-427B-88DA-098191D5EC7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1734-173D-4F55-9009-246248FAEED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A14-6BB8-403E-9B28-4836A9EB60D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1FD-CA1F-4CAC-8700-15547AF6082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9182-2F76-493C-8FB3-CF35B67A778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262-7CA4-4B02-9B86-0CB1E2EC2AA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E5A-8F2B-4AC4-97AF-576F9DCB4EC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4940-D26F-4169-9E31-60B408B8E62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384E-B5ED-4107-8A79-4FB19EB6C16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93E8-9675-435C-8691-0998C93DA01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BA0-D98B-4F9D-9BF8-1EC7014BD34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6459-1EAD-4788-88FD-412047F175A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5EC0-ADB1-4CF1-9CCC-0F5C3E173F0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559C-8BC0-4465-A18A-1C234B75C17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33E1D3-9A2E-4350-A4C3-D4817CE62B8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3207" y="2125736"/>
            <a:ext cx="11277953" cy="1357297"/>
          </a:xfrm>
        </p:spPr>
        <p:txBody>
          <a:bodyPr>
            <a:normAutofit/>
          </a:bodyPr>
          <a:lstStyle/>
          <a:p>
            <a:r>
              <a:rPr lang="fr-FR" sz="7200" dirty="0"/>
              <a:t>ISIMA : Projet deuxième année</a:t>
            </a:r>
            <a:endParaRPr lang="de-DE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159" y="3103659"/>
            <a:ext cx="9144000" cy="754025"/>
          </a:xfrm>
        </p:spPr>
        <p:txBody>
          <a:bodyPr/>
          <a:lstStyle/>
          <a:p>
            <a:r>
              <a:rPr lang="fr-FR" dirty="0"/>
              <a:t>Logiciel de gestion de patrimoine immobilier</a:t>
            </a:r>
            <a:endParaRPr lang="de-DE" dirty="0"/>
          </a:p>
        </p:txBody>
      </p:sp>
      <p:sp>
        <p:nvSpPr>
          <p:cNvPr id="4" name="ZoneTexte 3"/>
          <p:cNvSpPr txBox="1"/>
          <p:nvPr/>
        </p:nvSpPr>
        <p:spPr>
          <a:xfrm>
            <a:off x="7938958" y="4098818"/>
            <a:ext cx="406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Sylvain BESSONNEAU</a:t>
            </a:r>
          </a:p>
          <a:p>
            <a:pPr algn="r"/>
            <a:r>
              <a:rPr lang="fr-FR" sz="2000" dirty="0"/>
              <a:t>Clément DIF</a:t>
            </a:r>
            <a:endParaRPr lang="de-DE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43841" y="6249261"/>
            <a:ext cx="117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Tutrice de projet : </a:t>
            </a:r>
            <a:r>
              <a:rPr lang="fr-FR" dirty="0" err="1"/>
              <a:t>Myoung</a:t>
            </a:r>
            <a:r>
              <a:rPr lang="fr-FR" dirty="0"/>
              <a:t>-Ah Kang													Le mercredi 18 mars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5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Analyse de l’interface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80"/>
            <a:ext cx="10515600" cy="807356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Côté frontend =&gt; ce que l’utilisateur voit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10</a:t>
            </a:fld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62DC9D-AE7B-480C-A312-D0E76BC1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72" y="2610036"/>
            <a:ext cx="7028437" cy="39534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8D641A-665B-490C-88E3-7E06FAFA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352" y="398343"/>
            <a:ext cx="1872448" cy="14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827914"/>
            <a:ext cx="9144000" cy="1641490"/>
          </a:xfrm>
        </p:spPr>
        <p:txBody>
          <a:bodyPr>
            <a:noAutofit/>
          </a:bodyPr>
          <a:lstStyle/>
          <a:p>
            <a:r>
              <a:rPr lang="fr-FR" sz="6600" dirty="0"/>
              <a:t>Résultats et perspectives</a:t>
            </a:r>
            <a:br>
              <a:rPr lang="fr-FR" sz="6600" dirty="0"/>
            </a:br>
            <a:endParaRPr lang="de-DE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/>
              <a:t>Aller toujours plus loin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5272" y="256915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Démonstration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03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Ambitions d’amélioration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2884731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Module interactif pour les inventaires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Envoi de mails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err="1"/>
              <a:t>Jhipster</a:t>
            </a:r>
            <a:endParaRPr lang="fr-FR" dirty="0"/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…..</a:t>
            </a:r>
          </a:p>
          <a:p>
            <a:pPr indent="-54000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13</a:t>
            </a:fld>
            <a:endParaRPr lang="en-US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3BBC42-B7D2-4365-86CC-B13E1070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971" y="3290376"/>
            <a:ext cx="2457520" cy="16309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E29A5C-C6CE-4DB8-B228-326E848D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841" y="4773720"/>
            <a:ext cx="1752473" cy="1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4532" y="3349326"/>
            <a:ext cx="9144000" cy="1641490"/>
          </a:xfrm>
        </p:spPr>
        <p:txBody>
          <a:bodyPr/>
          <a:lstStyle/>
          <a:p>
            <a:r>
              <a:rPr lang="fr-FR" dirty="0"/>
              <a:t>Conclusion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66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20000" y="1489165"/>
            <a:ext cx="10233800" cy="499872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Contexte du client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Fonctionnalités exigées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Etude fonctionnelle et technique de la solution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Technologies utilisées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Architecture logicielle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Aspect fonctionnel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Analyse de l’interface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Résultats et perspectives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Ambitions d’amélioration</a:t>
            </a:r>
          </a:p>
          <a:p>
            <a:pPr marL="571500" lvl="0" indent="-571500">
              <a:buFont typeface="+mj-lt"/>
              <a:buAutoNum type="romanUcPeriod"/>
            </a:pPr>
            <a:r>
              <a:rPr lang="fr-FR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Conclusion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45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4532" y="3349326"/>
            <a:ext cx="9144000" cy="1641490"/>
          </a:xfrm>
        </p:spPr>
        <p:txBody>
          <a:bodyPr/>
          <a:lstStyle/>
          <a:p>
            <a:r>
              <a:rPr lang="fr-FR" dirty="0"/>
              <a:t>Introduction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/>
              <a:t>Rappel des objectifs et des exigences du projet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54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Contexte du client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Projet réalisé à la demande d’un particulier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L’utilisateur final administre un parc d’appartements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Nécessité de lui offrir un logiciel afin de faciliter son activité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47" y="4331078"/>
            <a:ext cx="3690801" cy="2109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4504531"/>
            <a:ext cx="48768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034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Fonctionnalités exigées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48937" y="1637213"/>
            <a:ext cx="10711543" cy="4687797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Création et modification de locataires, locaux et contrats de location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Support de pièces justificatives et de patrons de contrats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Génération de documents automatisée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Envoi de courriels automatique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20" y="4306116"/>
            <a:ext cx="2838450" cy="1885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23" y="4306116"/>
            <a:ext cx="1828800" cy="1828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73" y="430611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827914"/>
            <a:ext cx="9144000" cy="1641490"/>
          </a:xfrm>
        </p:spPr>
        <p:txBody>
          <a:bodyPr>
            <a:noAutofit/>
          </a:bodyPr>
          <a:lstStyle/>
          <a:p>
            <a:r>
              <a:rPr lang="fr-FR" sz="6600" dirty="0"/>
              <a:t>Etude fonctionnelle et </a:t>
            </a:r>
            <a:br>
              <a:rPr lang="fr-FR" sz="6600" dirty="0"/>
            </a:br>
            <a:r>
              <a:rPr lang="fr-FR" sz="6600" dirty="0"/>
              <a:t>technique de la solution</a:t>
            </a:r>
            <a:br>
              <a:rPr lang="fr-FR" sz="6600" dirty="0"/>
            </a:br>
            <a:endParaRPr lang="de-DE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/>
              <a:t>Explication du fonctionnement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76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Technologies utilisées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Projet disponible sur GitHub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Technologies orientées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1FFE3F-5AE5-4D5E-9A81-E4EAE4E4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45" y="1273873"/>
            <a:ext cx="4725880" cy="5040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FC72C1-9494-4546-8703-58CB45C2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11" y="4243525"/>
            <a:ext cx="3792138" cy="9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logicielle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Basée sur l’arborescence Symfony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730377-FB9A-4BD8-A1BB-8D90CBFA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71" y="2609103"/>
            <a:ext cx="8758560" cy="40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Aspect fonctionnel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724243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Côté backend =&gt; ce que l’utilisateur ne voit pas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BBE895-BF68-40B2-AA22-F22F5933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03" y="434075"/>
            <a:ext cx="3792138" cy="9438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D73362-1D3F-4925-B29B-BAC99CFDF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208" y="2433526"/>
            <a:ext cx="6994689" cy="41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9581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27</TotalTime>
  <Words>227</Words>
  <Application>Microsoft Office PowerPoint</Application>
  <PresentationFormat>Grand écran</PresentationFormat>
  <Paragraphs>72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Profondeur</vt:lpstr>
      <vt:lpstr>ISIMA : Projet deuxième année</vt:lpstr>
      <vt:lpstr>Sommaire</vt:lpstr>
      <vt:lpstr>Introduction</vt:lpstr>
      <vt:lpstr>Contexte du client</vt:lpstr>
      <vt:lpstr>Fonctionnalités exigées</vt:lpstr>
      <vt:lpstr>Etude fonctionnelle et  technique de la solution </vt:lpstr>
      <vt:lpstr>Technologies utilisées</vt:lpstr>
      <vt:lpstr>Architecture logicielle</vt:lpstr>
      <vt:lpstr>Aspect fonctionnel</vt:lpstr>
      <vt:lpstr>Analyse de l’interface</vt:lpstr>
      <vt:lpstr>Résultats et perspectives </vt:lpstr>
      <vt:lpstr>Démonstration</vt:lpstr>
      <vt:lpstr>Ambitions d’amélioration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ISIMA : Projet deuxième année</dc:title>
  <dc:creator>Clément</dc:creator>
  <cp:lastModifiedBy>Sylvain BESSONNEAU</cp:lastModifiedBy>
  <cp:revision>33</cp:revision>
  <dcterms:created xsi:type="dcterms:W3CDTF">2020-03-09T16:08:19Z</dcterms:created>
  <dcterms:modified xsi:type="dcterms:W3CDTF">2020-03-13T12:37:37Z</dcterms:modified>
</cp:coreProperties>
</file>