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76" r:id="rId6"/>
    <p:sldId id="262" r:id="rId7"/>
    <p:sldId id="285" r:id="rId8"/>
    <p:sldId id="293" r:id="rId9"/>
    <p:sldId id="296" r:id="rId10"/>
    <p:sldId id="298" r:id="rId11"/>
    <p:sldId id="300" r:id="rId12"/>
    <p:sldId id="266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780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7.png"/><Relationship Id="rId7" Type="http://schemas.openxmlformats.org/officeDocument/2006/relationships/image" Target="../media/image3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7.png"/><Relationship Id="rId7" Type="http://schemas.openxmlformats.org/officeDocument/2006/relationships/image" Target="../media/image3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280E4-3699-4E45-A451-6DE1D9708B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6289732-0BED-4DB5-B5D0-DFABC003AA0D}">
      <dgm:prSet/>
      <dgm:spPr/>
      <dgm:t>
        <a:bodyPr/>
        <a:lstStyle/>
        <a:p>
          <a:pPr>
            <a:defRPr b="1"/>
          </a:pPr>
          <a:r>
            <a:rPr lang="fr-FR" dirty="0"/>
            <a:t>Les  crypto actifs</a:t>
          </a:r>
          <a:endParaRPr lang="en-US" dirty="0"/>
        </a:p>
      </dgm:t>
    </dgm:pt>
    <dgm:pt modelId="{CB251FB2-8169-4550-B427-6F9314405B6B}" type="parTrans" cxnId="{0D58B56D-F808-4714-9696-B42180E8A86E}">
      <dgm:prSet/>
      <dgm:spPr/>
      <dgm:t>
        <a:bodyPr/>
        <a:lstStyle/>
        <a:p>
          <a:endParaRPr lang="en-US"/>
        </a:p>
      </dgm:t>
    </dgm:pt>
    <dgm:pt modelId="{DE0988AE-0BDB-4EEB-8A99-54727421A044}" type="sibTrans" cxnId="{0D58B56D-F808-4714-9696-B42180E8A86E}">
      <dgm:prSet/>
      <dgm:spPr/>
      <dgm:t>
        <a:bodyPr/>
        <a:lstStyle/>
        <a:p>
          <a:endParaRPr lang="en-US"/>
        </a:p>
      </dgm:t>
    </dgm:pt>
    <dgm:pt modelId="{521688D2-695B-4FB6-8986-E927EEC71082}">
      <dgm:prSet/>
      <dgm:spPr/>
      <dgm:t>
        <a:bodyPr/>
        <a:lstStyle/>
        <a:p>
          <a:pPr algn="l"/>
          <a:r>
            <a:rPr lang="fr-FR" dirty="0"/>
            <a:t>Sont des monnaies virtuelles et décentralisées</a:t>
          </a:r>
          <a:endParaRPr lang="en-US" dirty="0"/>
        </a:p>
      </dgm:t>
    </dgm:pt>
    <dgm:pt modelId="{EB9B104F-2CEC-47B2-ACCC-45FC65B6521A}" type="parTrans" cxnId="{DFD6FF1D-DF26-4C8E-9B62-B0C6ED9A6FC5}">
      <dgm:prSet/>
      <dgm:spPr/>
      <dgm:t>
        <a:bodyPr/>
        <a:lstStyle/>
        <a:p>
          <a:endParaRPr lang="en-US"/>
        </a:p>
      </dgm:t>
    </dgm:pt>
    <dgm:pt modelId="{649489DB-A5E8-4B92-B5FA-737816FC8270}" type="sibTrans" cxnId="{DFD6FF1D-DF26-4C8E-9B62-B0C6ED9A6FC5}">
      <dgm:prSet/>
      <dgm:spPr/>
      <dgm:t>
        <a:bodyPr/>
        <a:lstStyle/>
        <a:p>
          <a:endParaRPr lang="en-US"/>
        </a:p>
      </dgm:t>
    </dgm:pt>
    <dgm:pt modelId="{5E24F2AD-2152-4C88-B90C-A181BC68FB39}">
      <dgm:prSet/>
      <dgm:spPr/>
      <dgm:t>
        <a:bodyPr/>
        <a:lstStyle/>
        <a:p>
          <a:pPr algn="l"/>
          <a:r>
            <a:rPr lang="fr-FR" dirty="0"/>
            <a:t>Bitcoin, </a:t>
          </a:r>
          <a:r>
            <a:rPr lang="fr-FR" dirty="0" err="1"/>
            <a:t>Ethereum</a:t>
          </a:r>
          <a:r>
            <a:rPr lang="fr-FR" dirty="0"/>
            <a:t>, </a:t>
          </a:r>
          <a:r>
            <a:rPr lang="fr-FR" dirty="0" err="1"/>
            <a:t>Ripple</a:t>
          </a:r>
          <a:r>
            <a:rPr lang="fr-FR" dirty="0"/>
            <a:t>…</a:t>
          </a:r>
          <a:endParaRPr lang="en-US" dirty="0"/>
        </a:p>
      </dgm:t>
    </dgm:pt>
    <dgm:pt modelId="{EDCD16EF-4D5C-411A-AC5B-C2A765289076}" type="parTrans" cxnId="{53E3463F-943A-4A96-8BD6-F1012CE2FB46}">
      <dgm:prSet/>
      <dgm:spPr/>
      <dgm:t>
        <a:bodyPr/>
        <a:lstStyle/>
        <a:p>
          <a:endParaRPr lang="en-US"/>
        </a:p>
      </dgm:t>
    </dgm:pt>
    <dgm:pt modelId="{705A187A-D0E2-4856-8C5B-6FA44B7310C0}" type="sibTrans" cxnId="{53E3463F-943A-4A96-8BD6-F1012CE2FB46}">
      <dgm:prSet/>
      <dgm:spPr/>
      <dgm:t>
        <a:bodyPr/>
        <a:lstStyle/>
        <a:p>
          <a:endParaRPr lang="en-US"/>
        </a:p>
      </dgm:t>
    </dgm:pt>
    <dgm:pt modelId="{8C8FD213-DB79-4B2E-9738-33294984AC3A}">
      <dgm:prSet/>
      <dgm:spPr/>
      <dgm:t>
        <a:bodyPr/>
        <a:lstStyle/>
        <a:p>
          <a:pPr algn="l"/>
          <a:r>
            <a:rPr lang="fr-FR" dirty="0"/>
            <a:t>Sont très volatiles</a:t>
          </a:r>
          <a:endParaRPr lang="en-US" dirty="0"/>
        </a:p>
      </dgm:t>
    </dgm:pt>
    <dgm:pt modelId="{8D92774D-9E9C-41DB-BBE6-72634E321A2F}" type="parTrans" cxnId="{AC31A240-72A5-4075-BC92-6E55A6B63FBE}">
      <dgm:prSet/>
      <dgm:spPr/>
      <dgm:t>
        <a:bodyPr/>
        <a:lstStyle/>
        <a:p>
          <a:endParaRPr lang="en-US"/>
        </a:p>
      </dgm:t>
    </dgm:pt>
    <dgm:pt modelId="{49D0479B-949E-476A-AE22-8964CE35E06E}" type="sibTrans" cxnId="{AC31A240-72A5-4075-BC92-6E55A6B63FBE}">
      <dgm:prSet/>
      <dgm:spPr/>
      <dgm:t>
        <a:bodyPr/>
        <a:lstStyle/>
        <a:p>
          <a:endParaRPr lang="en-US"/>
        </a:p>
      </dgm:t>
    </dgm:pt>
    <dgm:pt modelId="{171EE714-60DD-4C46-B22A-DDD899559C1B}">
      <dgm:prSet/>
      <dgm:spPr/>
      <dgm:t>
        <a:bodyPr/>
        <a:lstStyle/>
        <a:p>
          <a:pPr algn="l"/>
          <a:r>
            <a:rPr lang="fr-FR" dirty="0"/>
            <a:t>Reposent sur la technologie blockchain</a:t>
          </a:r>
        </a:p>
        <a:p>
          <a:pPr algn="l"/>
          <a:r>
            <a:rPr lang="fr-FR" dirty="0"/>
            <a:t>Les ICO</a:t>
          </a:r>
          <a:endParaRPr lang="en-US" dirty="0"/>
        </a:p>
      </dgm:t>
    </dgm:pt>
    <dgm:pt modelId="{4C3C7B53-478B-4BCB-8C43-1822D539A1B6}" type="parTrans" cxnId="{7751973E-5FEF-47D9-8DAC-7DF3CAEF6211}">
      <dgm:prSet/>
      <dgm:spPr/>
      <dgm:t>
        <a:bodyPr/>
        <a:lstStyle/>
        <a:p>
          <a:endParaRPr lang="en-US"/>
        </a:p>
      </dgm:t>
    </dgm:pt>
    <dgm:pt modelId="{975CF687-8206-46DC-A0FC-D76CFBF5DA7D}" type="sibTrans" cxnId="{7751973E-5FEF-47D9-8DAC-7DF3CAEF6211}">
      <dgm:prSet/>
      <dgm:spPr/>
      <dgm:t>
        <a:bodyPr/>
        <a:lstStyle/>
        <a:p>
          <a:endParaRPr lang="en-US"/>
        </a:p>
      </dgm:t>
    </dgm:pt>
    <dgm:pt modelId="{33815F7A-04A1-43AD-914B-AACD7EDAA2DB}">
      <dgm:prSet/>
      <dgm:spPr/>
      <dgm:t>
        <a:bodyPr/>
        <a:lstStyle/>
        <a:p>
          <a:pPr>
            <a:defRPr b="1"/>
          </a:pPr>
          <a:r>
            <a:rPr lang="en-GB" dirty="0"/>
            <a:t>La Blockchain</a:t>
          </a:r>
          <a:endParaRPr lang="en-US" dirty="0"/>
        </a:p>
      </dgm:t>
    </dgm:pt>
    <dgm:pt modelId="{B5C3524D-A098-448F-A644-48769AD62CC4}" type="parTrans" cxnId="{F0BC2102-E2D0-4E6E-B6E7-08E2ED7B86EC}">
      <dgm:prSet/>
      <dgm:spPr/>
      <dgm:t>
        <a:bodyPr/>
        <a:lstStyle/>
        <a:p>
          <a:endParaRPr lang="en-US"/>
        </a:p>
      </dgm:t>
    </dgm:pt>
    <dgm:pt modelId="{3BCFE061-F559-4EE3-B7BD-DD8D0859B8FE}" type="sibTrans" cxnId="{F0BC2102-E2D0-4E6E-B6E7-08E2ED7B86EC}">
      <dgm:prSet/>
      <dgm:spPr/>
      <dgm:t>
        <a:bodyPr/>
        <a:lstStyle/>
        <a:p>
          <a:endParaRPr lang="en-US"/>
        </a:p>
      </dgm:t>
    </dgm:pt>
    <dgm:pt modelId="{A747C0CC-D2BB-4C00-9666-06D04449D83F}" type="pres">
      <dgm:prSet presAssocID="{575280E4-3699-4E45-A451-6DE1D9708B95}" presName="root" presStyleCnt="0">
        <dgm:presLayoutVars>
          <dgm:dir/>
          <dgm:resizeHandles val="exact"/>
        </dgm:presLayoutVars>
      </dgm:prSet>
      <dgm:spPr/>
    </dgm:pt>
    <dgm:pt modelId="{88B95EBF-19A7-4381-A254-C318E00ACC56}" type="pres">
      <dgm:prSet presAssocID="{A6289732-0BED-4DB5-B5D0-DFABC003AA0D}" presName="compNode" presStyleCnt="0"/>
      <dgm:spPr/>
    </dgm:pt>
    <dgm:pt modelId="{EA1D6D8C-A6E5-4F23-AB2B-C13DEF04A1E4}" type="pres">
      <dgm:prSet presAssocID="{A6289732-0BED-4DB5-B5D0-DFABC003AA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672987E-338A-4D9F-97A0-85413470C885}" type="pres">
      <dgm:prSet presAssocID="{A6289732-0BED-4DB5-B5D0-DFABC003AA0D}" presName="iconSpace" presStyleCnt="0"/>
      <dgm:spPr/>
    </dgm:pt>
    <dgm:pt modelId="{B2026AA6-973D-49BA-9B17-7F2BB8AD1602}" type="pres">
      <dgm:prSet presAssocID="{A6289732-0BED-4DB5-B5D0-DFABC003AA0D}" presName="parTx" presStyleLbl="revTx" presStyleIdx="0" presStyleCnt="4">
        <dgm:presLayoutVars>
          <dgm:chMax val="0"/>
          <dgm:chPref val="0"/>
        </dgm:presLayoutVars>
      </dgm:prSet>
      <dgm:spPr/>
    </dgm:pt>
    <dgm:pt modelId="{71D31E66-1D99-4127-8D80-E8E9155499E5}" type="pres">
      <dgm:prSet presAssocID="{A6289732-0BED-4DB5-B5D0-DFABC003AA0D}" presName="txSpace" presStyleCnt="0"/>
      <dgm:spPr/>
    </dgm:pt>
    <dgm:pt modelId="{DE9FD505-89D2-428E-8B88-E9B8043D17B4}" type="pres">
      <dgm:prSet presAssocID="{A6289732-0BED-4DB5-B5D0-DFABC003AA0D}" presName="desTx" presStyleLbl="revTx" presStyleIdx="1" presStyleCnt="4">
        <dgm:presLayoutVars/>
      </dgm:prSet>
      <dgm:spPr/>
    </dgm:pt>
    <dgm:pt modelId="{75BB8746-686A-49C4-B011-2812C2D422CE}" type="pres">
      <dgm:prSet presAssocID="{DE0988AE-0BDB-4EEB-8A99-54727421A044}" presName="sibTrans" presStyleCnt="0"/>
      <dgm:spPr/>
    </dgm:pt>
    <dgm:pt modelId="{AC27C0F2-233F-44C7-8C6E-D34F53BBC3B6}" type="pres">
      <dgm:prSet presAssocID="{33815F7A-04A1-43AD-914B-AACD7EDAA2DB}" presName="compNode" presStyleCnt="0"/>
      <dgm:spPr/>
    </dgm:pt>
    <dgm:pt modelId="{EA66372D-6B0A-4A39-9A69-CAC8715CA507}" type="pres">
      <dgm:prSet presAssocID="{33815F7A-04A1-43AD-914B-AACD7EDAA2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40E8F96-A39D-45F5-88DB-C8852F6456F7}" type="pres">
      <dgm:prSet presAssocID="{33815F7A-04A1-43AD-914B-AACD7EDAA2DB}" presName="iconSpace" presStyleCnt="0"/>
      <dgm:spPr/>
    </dgm:pt>
    <dgm:pt modelId="{4D6FC5C7-C8A3-4656-839E-90587A5B3DCB}" type="pres">
      <dgm:prSet presAssocID="{33815F7A-04A1-43AD-914B-AACD7EDAA2DB}" presName="parTx" presStyleLbl="revTx" presStyleIdx="2" presStyleCnt="4">
        <dgm:presLayoutVars>
          <dgm:chMax val="0"/>
          <dgm:chPref val="0"/>
        </dgm:presLayoutVars>
      </dgm:prSet>
      <dgm:spPr/>
    </dgm:pt>
    <dgm:pt modelId="{DE05B624-D10A-4CC3-8904-7CF9AC50E4EF}" type="pres">
      <dgm:prSet presAssocID="{33815F7A-04A1-43AD-914B-AACD7EDAA2DB}" presName="txSpace" presStyleCnt="0"/>
      <dgm:spPr/>
    </dgm:pt>
    <dgm:pt modelId="{6ED169BA-A263-48E0-9D2E-703A320F887D}" type="pres">
      <dgm:prSet presAssocID="{33815F7A-04A1-43AD-914B-AACD7EDAA2DB}" presName="desTx" presStyleLbl="revTx" presStyleIdx="3" presStyleCnt="4">
        <dgm:presLayoutVars/>
      </dgm:prSet>
      <dgm:spPr/>
    </dgm:pt>
  </dgm:ptLst>
  <dgm:cxnLst>
    <dgm:cxn modelId="{F0BC2102-E2D0-4E6E-B6E7-08E2ED7B86EC}" srcId="{575280E4-3699-4E45-A451-6DE1D9708B95}" destId="{33815F7A-04A1-43AD-914B-AACD7EDAA2DB}" srcOrd="1" destOrd="0" parTransId="{B5C3524D-A098-448F-A644-48769AD62CC4}" sibTransId="{3BCFE061-F559-4EE3-B7BD-DD8D0859B8FE}"/>
    <dgm:cxn modelId="{DFD6FF1D-DF26-4C8E-9B62-B0C6ED9A6FC5}" srcId="{A6289732-0BED-4DB5-B5D0-DFABC003AA0D}" destId="{521688D2-695B-4FB6-8986-E927EEC71082}" srcOrd="0" destOrd="0" parTransId="{EB9B104F-2CEC-47B2-ACCC-45FC65B6521A}" sibTransId="{649489DB-A5E8-4B92-B5FA-737816FC8270}"/>
    <dgm:cxn modelId="{94E6062B-8CA7-4A00-BB1F-AE32C078D203}" type="presOf" srcId="{33815F7A-04A1-43AD-914B-AACD7EDAA2DB}" destId="{4D6FC5C7-C8A3-4656-839E-90587A5B3DCB}" srcOrd="0" destOrd="0" presId="urn:microsoft.com/office/officeart/2018/5/layout/CenteredIconLabelDescriptionList"/>
    <dgm:cxn modelId="{7751973E-5FEF-47D9-8DAC-7DF3CAEF6211}" srcId="{A6289732-0BED-4DB5-B5D0-DFABC003AA0D}" destId="{171EE714-60DD-4C46-B22A-DDD899559C1B}" srcOrd="3" destOrd="0" parTransId="{4C3C7B53-478B-4BCB-8C43-1822D539A1B6}" sibTransId="{975CF687-8206-46DC-A0FC-D76CFBF5DA7D}"/>
    <dgm:cxn modelId="{53E3463F-943A-4A96-8BD6-F1012CE2FB46}" srcId="{A6289732-0BED-4DB5-B5D0-DFABC003AA0D}" destId="{5E24F2AD-2152-4C88-B90C-A181BC68FB39}" srcOrd="1" destOrd="0" parTransId="{EDCD16EF-4D5C-411A-AC5B-C2A765289076}" sibTransId="{705A187A-D0E2-4856-8C5B-6FA44B7310C0}"/>
    <dgm:cxn modelId="{AC31A240-72A5-4075-BC92-6E55A6B63FBE}" srcId="{A6289732-0BED-4DB5-B5D0-DFABC003AA0D}" destId="{8C8FD213-DB79-4B2E-9738-33294984AC3A}" srcOrd="2" destOrd="0" parTransId="{8D92774D-9E9C-41DB-BBE6-72634E321A2F}" sibTransId="{49D0479B-949E-476A-AE22-8964CE35E06E}"/>
    <dgm:cxn modelId="{C9C8F15B-AE69-41ED-B015-17AE18DFE2CF}" type="presOf" srcId="{171EE714-60DD-4C46-B22A-DDD899559C1B}" destId="{DE9FD505-89D2-428E-8B88-E9B8043D17B4}" srcOrd="0" destOrd="3" presId="urn:microsoft.com/office/officeart/2018/5/layout/CenteredIconLabelDescriptionList"/>
    <dgm:cxn modelId="{0D58B56D-F808-4714-9696-B42180E8A86E}" srcId="{575280E4-3699-4E45-A451-6DE1D9708B95}" destId="{A6289732-0BED-4DB5-B5D0-DFABC003AA0D}" srcOrd="0" destOrd="0" parTransId="{CB251FB2-8169-4550-B427-6F9314405B6B}" sibTransId="{DE0988AE-0BDB-4EEB-8A99-54727421A044}"/>
    <dgm:cxn modelId="{7AC17870-EB19-413E-8C8B-6A09AAFC9F30}" type="presOf" srcId="{A6289732-0BED-4DB5-B5D0-DFABC003AA0D}" destId="{B2026AA6-973D-49BA-9B17-7F2BB8AD1602}" srcOrd="0" destOrd="0" presId="urn:microsoft.com/office/officeart/2018/5/layout/CenteredIconLabelDescriptionList"/>
    <dgm:cxn modelId="{DF973C74-95B5-44BB-A2F9-226EA410E0C8}" type="presOf" srcId="{5E24F2AD-2152-4C88-B90C-A181BC68FB39}" destId="{DE9FD505-89D2-428E-8B88-E9B8043D17B4}" srcOrd="0" destOrd="1" presId="urn:microsoft.com/office/officeart/2018/5/layout/CenteredIconLabelDescriptionList"/>
    <dgm:cxn modelId="{B3659181-045F-4D45-BABD-00C783FCE58D}" type="presOf" srcId="{575280E4-3699-4E45-A451-6DE1D9708B95}" destId="{A747C0CC-D2BB-4C00-9666-06D04449D83F}" srcOrd="0" destOrd="0" presId="urn:microsoft.com/office/officeart/2018/5/layout/CenteredIconLabelDescriptionList"/>
    <dgm:cxn modelId="{5EBF4D94-50A3-475A-BC9C-14A47A1230F3}" type="presOf" srcId="{521688D2-695B-4FB6-8986-E927EEC71082}" destId="{DE9FD505-89D2-428E-8B88-E9B8043D17B4}" srcOrd="0" destOrd="0" presId="urn:microsoft.com/office/officeart/2018/5/layout/CenteredIconLabelDescriptionList"/>
    <dgm:cxn modelId="{36472E9C-4A1E-42EA-80FC-4B360BF7723D}" type="presOf" srcId="{8C8FD213-DB79-4B2E-9738-33294984AC3A}" destId="{DE9FD505-89D2-428E-8B88-E9B8043D17B4}" srcOrd="0" destOrd="2" presId="urn:microsoft.com/office/officeart/2018/5/layout/CenteredIconLabelDescriptionList"/>
    <dgm:cxn modelId="{50B10DF8-4C41-4737-B058-265FA9464B91}" type="presParOf" srcId="{A747C0CC-D2BB-4C00-9666-06D04449D83F}" destId="{88B95EBF-19A7-4381-A254-C318E00ACC56}" srcOrd="0" destOrd="0" presId="urn:microsoft.com/office/officeart/2018/5/layout/CenteredIconLabelDescriptionList"/>
    <dgm:cxn modelId="{B85995DE-6CAA-4D6F-8CEE-0CA39A806B5B}" type="presParOf" srcId="{88B95EBF-19A7-4381-A254-C318E00ACC56}" destId="{EA1D6D8C-A6E5-4F23-AB2B-C13DEF04A1E4}" srcOrd="0" destOrd="0" presId="urn:microsoft.com/office/officeart/2018/5/layout/CenteredIconLabelDescriptionList"/>
    <dgm:cxn modelId="{E6F2E310-0DC9-4400-A1C1-30F52A44F93F}" type="presParOf" srcId="{88B95EBF-19A7-4381-A254-C318E00ACC56}" destId="{8672987E-338A-4D9F-97A0-85413470C885}" srcOrd="1" destOrd="0" presId="urn:microsoft.com/office/officeart/2018/5/layout/CenteredIconLabelDescriptionList"/>
    <dgm:cxn modelId="{C277C8DC-C688-4C29-A0B1-A6BEB51CEE25}" type="presParOf" srcId="{88B95EBF-19A7-4381-A254-C318E00ACC56}" destId="{B2026AA6-973D-49BA-9B17-7F2BB8AD1602}" srcOrd="2" destOrd="0" presId="urn:microsoft.com/office/officeart/2018/5/layout/CenteredIconLabelDescriptionList"/>
    <dgm:cxn modelId="{43C0F578-0EFC-4B18-BEA5-BE2B30515480}" type="presParOf" srcId="{88B95EBF-19A7-4381-A254-C318E00ACC56}" destId="{71D31E66-1D99-4127-8D80-E8E9155499E5}" srcOrd="3" destOrd="0" presId="urn:microsoft.com/office/officeart/2018/5/layout/CenteredIconLabelDescriptionList"/>
    <dgm:cxn modelId="{6A14CBC4-3F37-4BC9-BA15-2B31E6F8CAA2}" type="presParOf" srcId="{88B95EBF-19A7-4381-A254-C318E00ACC56}" destId="{DE9FD505-89D2-428E-8B88-E9B8043D17B4}" srcOrd="4" destOrd="0" presId="urn:microsoft.com/office/officeart/2018/5/layout/CenteredIconLabelDescriptionList"/>
    <dgm:cxn modelId="{90FCEAF4-50D7-4084-85A2-3ABB9C2A87C0}" type="presParOf" srcId="{A747C0CC-D2BB-4C00-9666-06D04449D83F}" destId="{75BB8746-686A-49C4-B011-2812C2D422CE}" srcOrd="1" destOrd="0" presId="urn:microsoft.com/office/officeart/2018/5/layout/CenteredIconLabelDescriptionList"/>
    <dgm:cxn modelId="{61D470EE-282D-477F-BBD2-581F59790552}" type="presParOf" srcId="{A747C0CC-D2BB-4C00-9666-06D04449D83F}" destId="{AC27C0F2-233F-44C7-8C6E-D34F53BBC3B6}" srcOrd="2" destOrd="0" presId="urn:microsoft.com/office/officeart/2018/5/layout/CenteredIconLabelDescriptionList"/>
    <dgm:cxn modelId="{73ED1A45-84FF-4B2A-B13A-61CC297C2DFD}" type="presParOf" srcId="{AC27C0F2-233F-44C7-8C6E-D34F53BBC3B6}" destId="{EA66372D-6B0A-4A39-9A69-CAC8715CA507}" srcOrd="0" destOrd="0" presId="urn:microsoft.com/office/officeart/2018/5/layout/CenteredIconLabelDescriptionList"/>
    <dgm:cxn modelId="{DAE3F12D-C31D-45C0-91F7-9CEEDA943180}" type="presParOf" srcId="{AC27C0F2-233F-44C7-8C6E-D34F53BBC3B6}" destId="{740E8F96-A39D-45F5-88DB-C8852F6456F7}" srcOrd="1" destOrd="0" presId="urn:microsoft.com/office/officeart/2018/5/layout/CenteredIconLabelDescriptionList"/>
    <dgm:cxn modelId="{74F89DE1-354C-44D5-BBDB-D87DA93D4DA8}" type="presParOf" srcId="{AC27C0F2-233F-44C7-8C6E-D34F53BBC3B6}" destId="{4D6FC5C7-C8A3-4656-839E-90587A5B3DCB}" srcOrd="2" destOrd="0" presId="urn:microsoft.com/office/officeart/2018/5/layout/CenteredIconLabelDescriptionList"/>
    <dgm:cxn modelId="{354668BF-DA3C-4B5B-AA16-22D5D3E72DC7}" type="presParOf" srcId="{AC27C0F2-233F-44C7-8C6E-D34F53BBC3B6}" destId="{DE05B624-D10A-4CC3-8904-7CF9AC50E4EF}" srcOrd="3" destOrd="0" presId="urn:microsoft.com/office/officeart/2018/5/layout/CenteredIconLabelDescriptionList"/>
    <dgm:cxn modelId="{222738A7-3D6F-4772-A1F0-8F1429AD15B1}" type="presParOf" srcId="{AC27C0F2-233F-44C7-8C6E-D34F53BBC3B6}" destId="{6ED169BA-A263-48E0-9D2E-703A320F887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B60CB-32B6-4073-86AC-1A16A0F09EB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1400A1-34CD-47B2-B5B4-BE9C7C44CAC6}">
      <dgm:prSet/>
      <dgm:spPr/>
      <dgm:t>
        <a:bodyPr/>
        <a:lstStyle/>
        <a:p>
          <a:r>
            <a:rPr lang="fr-FR" dirty="0"/>
            <a:t>Création</a:t>
          </a:r>
          <a:r>
            <a:rPr lang="en-GB" dirty="0"/>
            <a:t> d’un </a:t>
          </a:r>
          <a:r>
            <a:rPr lang="fr-FR" dirty="0"/>
            <a:t>modèle</a:t>
          </a:r>
          <a:r>
            <a:rPr lang="en-GB" dirty="0"/>
            <a:t> sous Python par </a:t>
          </a:r>
          <a:r>
            <a:rPr lang="es-ES" dirty="0" err="1"/>
            <a:t>approche</a:t>
          </a:r>
          <a:r>
            <a:rPr lang="en-GB" dirty="0"/>
            <a:t> Agents Based Modelling – Pays </a:t>
          </a:r>
          <a:r>
            <a:rPr lang="en-GB" dirty="0" err="1"/>
            <a:t>théorique</a:t>
          </a:r>
          <a:r>
            <a:rPr lang="en-GB" dirty="0"/>
            <a:t> </a:t>
          </a:r>
          <a:r>
            <a:rPr lang="en-GB" dirty="0" err="1"/>
            <a:t>ouvert</a:t>
          </a:r>
          <a:r>
            <a:rPr lang="en-GB" dirty="0"/>
            <a:t> sur Rest of the world </a:t>
          </a:r>
          <a:endParaRPr lang="en-US" dirty="0"/>
        </a:p>
      </dgm:t>
    </dgm:pt>
    <dgm:pt modelId="{520832DA-AAD9-4AEA-9B3A-7D1E9083715D}" type="parTrans" cxnId="{4E8918E5-35AC-464F-8026-FA2C3720854C}">
      <dgm:prSet/>
      <dgm:spPr/>
      <dgm:t>
        <a:bodyPr/>
        <a:lstStyle/>
        <a:p>
          <a:endParaRPr lang="en-US"/>
        </a:p>
      </dgm:t>
    </dgm:pt>
    <dgm:pt modelId="{9DE960B5-D935-46DC-90AB-3B548F09308F}" type="sibTrans" cxnId="{4E8918E5-35AC-464F-8026-FA2C3720854C}">
      <dgm:prSet/>
      <dgm:spPr/>
      <dgm:t>
        <a:bodyPr/>
        <a:lstStyle/>
        <a:p>
          <a:endParaRPr lang="en-US"/>
        </a:p>
      </dgm:t>
    </dgm:pt>
    <dgm:pt modelId="{8A3DB351-6D98-43E6-81F3-C75BBA13C1C5}">
      <dgm:prSet/>
      <dgm:spPr/>
      <dgm:t>
        <a:bodyPr/>
        <a:lstStyle/>
        <a:p>
          <a:r>
            <a:rPr lang="fr-FR" dirty="0"/>
            <a:t>Qui spécule sur le BitCoin ? Opposition banques traditionnelles avec les banques spéculant sur les crypto  </a:t>
          </a:r>
          <a:endParaRPr lang="en-US" dirty="0"/>
        </a:p>
      </dgm:t>
    </dgm:pt>
    <dgm:pt modelId="{4DEE17CB-7A63-47EC-B3B3-12C6BEECCBBD}" type="parTrans" cxnId="{A7A2D31D-41E6-4031-821C-E40233E43432}">
      <dgm:prSet/>
      <dgm:spPr/>
      <dgm:t>
        <a:bodyPr/>
        <a:lstStyle/>
        <a:p>
          <a:endParaRPr lang="en-US"/>
        </a:p>
      </dgm:t>
    </dgm:pt>
    <dgm:pt modelId="{E56C17C0-563E-4288-AB54-F5E56422EB49}" type="sibTrans" cxnId="{A7A2D31D-41E6-4031-821C-E40233E43432}">
      <dgm:prSet/>
      <dgm:spPr/>
      <dgm:t>
        <a:bodyPr/>
        <a:lstStyle/>
        <a:p>
          <a:endParaRPr lang="en-US"/>
        </a:p>
      </dgm:t>
    </dgm:pt>
    <dgm:pt modelId="{917D31E7-0809-429E-A364-24F317FFA844}">
      <dgm:prSet/>
      <dgm:spPr/>
      <dgm:t>
        <a:bodyPr/>
        <a:lstStyle/>
        <a:p>
          <a:r>
            <a:rPr lang="fr-FR"/>
            <a:t>Modèle IS/LM</a:t>
          </a:r>
          <a:endParaRPr lang="en-US"/>
        </a:p>
      </dgm:t>
    </dgm:pt>
    <dgm:pt modelId="{CBF138D1-4A53-4DCE-843C-B708E000A4EB}" type="parTrans" cxnId="{587641D5-2FAF-4883-9C6D-7B5F9B516454}">
      <dgm:prSet/>
      <dgm:spPr/>
      <dgm:t>
        <a:bodyPr/>
        <a:lstStyle/>
        <a:p>
          <a:endParaRPr lang="en-US"/>
        </a:p>
      </dgm:t>
    </dgm:pt>
    <dgm:pt modelId="{413FA80A-46CC-4CDC-8584-492276FD78EF}" type="sibTrans" cxnId="{587641D5-2FAF-4883-9C6D-7B5F9B516454}">
      <dgm:prSet/>
      <dgm:spPr/>
      <dgm:t>
        <a:bodyPr/>
        <a:lstStyle/>
        <a:p>
          <a:endParaRPr lang="en-US"/>
        </a:p>
      </dgm:t>
    </dgm:pt>
    <dgm:pt modelId="{625864EC-C3B5-4C71-BA0F-265707705906}">
      <dgm:prSet/>
      <dgm:spPr/>
      <dgm:t>
        <a:bodyPr/>
        <a:lstStyle/>
        <a:p>
          <a:r>
            <a:rPr lang="fr-FR" dirty="0"/>
            <a:t>Modèle IS/LM BP &gt; abandon de cette approche pour un model simplifié </a:t>
          </a:r>
          <a:endParaRPr lang="en-US" dirty="0"/>
        </a:p>
      </dgm:t>
    </dgm:pt>
    <dgm:pt modelId="{B8E56A31-E875-48FD-A41C-286B1890BC29}" type="parTrans" cxnId="{AE85BF1F-513D-4CBB-AF2A-A98A4FD957FF}">
      <dgm:prSet/>
      <dgm:spPr/>
      <dgm:t>
        <a:bodyPr/>
        <a:lstStyle/>
        <a:p>
          <a:endParaRPr lang="en-US"/>
        </a:p>
      </dgm:t>
    </dgm:pt>
    <dgm:pt modelId="{71FBD01D-0553-4A31-AF1B-DADB70F87B29}" type="sibTrans" cxnId="{AE85BF1F-513D-4CBB-AF2A-A98A4FD957FF}">
      <dgm:prSet/>
      <dgm:spPr/>
      <dgm:t>
        <a:bodyPr/>
        <a:lstStyle/>
        <a:p>
          <a:endParaRPr lang="en-US"/>
        </a:p>
      </dgm:t>
    </dgm:pt>
    <dgm:pt modelId="{E3EF28A1-5FCF-4103-96FD-A1F923EB48FB}" type="pres">
      <dgm:prSet presAssocID="{6B0B60CB-32B6-4073-86AC-1A16A0F09EB1}" presName="outerComposite" presStyleCnt="0">
        <dgm:presLayoutVars>
          <dgm:chMax val="5"/>
          <dgm:dir/>
          <dgm:resizeHandles val="exact"/>
        </dgm:presLayoutVars>
      </dgm:prSet>
      <dgm:spPr/>
    </dgm:pt>
    <dgm:pt modelId="{AC547647-D7FD-45AB-8675-B7AA870E7138}" type="pres">
      <dgm:prSet presAssocID="{6B0B60CB-32B6-4073-86AC-1A16A0F09EB1}" presName="dummyMaxCanvas" presStyleCnt="0">
        <dgm:presLayoutVars/>
      </dgm:prSet>
      <dgm:spPr/>
    </dgm:pt>
    <dgm:pt modelId="{EFF77B6B-EA33-4355-97EF-EA244E5F5E16}" type="pres">
      <dgm:prSet presAssocID="{6B0B60CB-32B6-4073-86AC-1A16A0F09EB1}" presName="FourNodes_1" presStyleLbl="node1" presStyleIdx="0" presStyleCnt="4">
        <dgm:presLayoutVars>
          <dgm:bulletEnabled val="1"/>
        </dgm:presLayoutVars>
      </dgm:prSet>
      <dgm:spPr/>
    </dgm:pt>
    <dgm:pt modelId="{B546FB86-BF44-4155-A9A2-C89438776AF8}" type="pres">
      <dgm:prSet presAssocID="{6B0B60CB-32B6-4073-86AC-1A16A0F09EB1}" presName="FourNodes_2" presStyleLbl="node1" presStyleIdx="1" presStyleCnt="4">
        <dgm:presLayoutVars>
          <dgm:bulletEnabled val="1"/>
        </dgm:presLayoutVars>
      </dgm:prSet>
      <dgm:spPr/>
    </dgm:pt>
    <dgm:pt modelId="{DD5D4899-85D2-4E34-A50A-04DDCB81C6B0}" type="pres">
      <dgm:prSet presAssocID="{6B0B60CB-32B6-4073-86AC-1A16A0F09EB1}" presName="FourNodes_3" presStyleLbl="node1" presStyleIdx="2" presStyleCnt="4">
        <dgm:presLayoutVars>
          <dgm:bulletEnabled val="1"/>
        </dgm:presLayoutVars>
      </dgm:prSet>
      <dgm:spPr/>
    </dgm:pt>
    <dgm:pt modelId="{97AC3A64-58AB-41E5-A088-B864972FCA3C}" type="pres">
      <dgm:prSet presAssocID="{6B0B60CB-32B6-4073-86AC-1A16A0F09EB1}" presName="FourNodes_4" presStyleLbl="node1" presStyleIdx="3" presStyleCnt="4">
        <dgm:presLayoutVars>
          <dgm:bulletEnabled val="1"/>
        </dgm:presLayoutVars>
      </dgm:prSet>
      <dgm:spPr/>
    </dgm:pt>
    <dgm:pt modelId="{B50BCEC8-05C9-4834-BD8D-FC78EC35F668}" type="pres">
      <dgm:prSet presAssocID="{6B0B60CB-32B6-4073-86AC-1A16A0F09EB1}" presName="FourConn_1-2" presStyleLbl="fgAccFollowNode1" presStyleIdx="0" presStyleCnt="3">
        <dgm:presLayoutVars>
          <dgm:bulletEnabled val="1"/>
        </dgm:presLayoutVars>
      </dgm:prSet>
      <dgm:spPr/>
    </dgm:pt>
    <dgm:pt modelId="{4BC492CD-9019-4FA5-AB47-66B2D75EF42A}" type="pres">
      <dgm:prSet presAssocID="{6B0B60CB-32B6-4073-86AC-1A16A0F09EB1}" presName="FourConn_2-3" presStyleLbl="fgAccFollowNode1" presStyleIdx="1" presStyleCnt="3">
        <dgm:presLayoutVars>
          <dgm:bulletEnabled val="1"/>
        </dgm:presLayoutVars>
      </dgm:prSet>
      <dgm:spPr/>
    </dgm:pt>
    <dgm:pt modelId="{9E31C14E-235E-49EC-84FC-BA9BA8A8D836}" type="pres">
      <dgm:prSet presAssocID="{6B0B60CB-32B6-4073-86AC-1A16A0F09EB1}" presName="FourConn_3-4" presStyleLbl="fgAccFollowNode1" presStyleIdx="2" presStyleCnt="3">
        <dgm:presLayoutVars>
          <dgm:bulletEnabled val="1"/>
        </dgm:presLayoutVars>
      </dgm:prSet>
      <dgm:spPr/>
    </dgm:pt>
    <dgm:pt modelId="{FE8E8B38-7648-4FAB-B80E-77F644A95B0B}" type="pres">
      <dgm:prSet presAssocID="{6B0B60CB-32B6-4073-86AC-1A16A0F09EB1}" presName="FourNodes_1_text" presStyleLbl="node1" presStyleIdx="3" presStyleCnt="4">
        <dgm:presLayoutVars>
          <dgm:bulletEnabled val="1"/>
        </dgm:presLayoutVars>
      </dgm:prSet>
      <dgm:spPr/>
    </dgm:pt>
    <dgm:pt modelId="{85112E84-B7D7-4631-9D68-50A40D5284C8}" type="pres">
      <dgm:prSet presAssocID="{6B0B60CB-32B6-4073-86AC-1A16A0F09EB1}" presName="FourNodes_2_text" presStyleLbl="node1" presStyleIdx="3" presStyleCnt="4">
        <dgm:presLayoutVars>
          <dgm:bulletEnabled val="1"/>
        </dgm:presLayoutVars>
      </dgm:prSet>
      <dgm:spPr/>
    </dgm:pt>
    <dgm:pt modelId="{B56AEC77-5A25-440A-95D9-C20ED7C879CC}" type="pres">
      <dgm:prSet presAssocID="{6B0B60CB-32B6-4073-86AC-1A16A0F09EB1}" presName="FourNodes_3_text" presStyleLbl="node1" presStyleIdx="3" presStyleCnt="4">
        <dgm:presLayoutVars>
          <dgm:bulletEnabled val="1"/>
        </dgm:presLayoutVars>
      </dgm:prSet>
      <dgm:spPr/>
    </dgm:pt>
    <dgm:pt modelId="{8C013973-C5D6-4C3B-A0D9-1197799ABE10}" type="pres">
      <dgm:prSet presAssocID="{6B0B60CB-32B6-4073-86AC-1A16A0F09EB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7A2D31D-41E6-4031-821C-E40233E43432}" srcId="{6B0B60CB-32B6-4073-86AC-1A16A0F09EB1}" destId="{8A3DB351-6D98-43E6-81F3-C75BBA13C1C5}" srcOrd="1" destOrd="0" parTransId="{4DEE17CB-7A63-47EC-B3B3-12C6BEECCBBD}" sibTransId="{E56C17C0-563E-4288-AB54-F5E56422EB49}"/>
    <dgm:cxn modelId="{AE85BF1F-513D-4CBB-AF2A-A98A4FD957FF}" srcId="{6B0B60CB-32B6-4073-86AC-1A16A0F09EB1}" destId="{625864EC-C3B5-4C71-BA0F-265707705906}" srcOrd="3" destOrd="0" parTransId="{B8E56A31-E875-48FD-A41C-286B1890BC29}" sibTransId="{71FBD01D-0553-4A31-AF1B-DADB70F87B29}"/>
    <dgm:cxn modelId="{F5547730-871E-43C9-A431-58AE8B2242BA}" type="presOf" srcId="{413FA80A-46CC-4CDC-8584-492276FD78EF}" destId="{9E31C14E-235E-49EC-84FC-BA9BA8A8D836}" srcOrd="0" destOrd="0" presId="urn:microsoft.com/office/officeart/2005/8/layout/vProcess5"/>
    <dgm:cxn modelId="{49289C3F-8193-4F2E-99BE-2EE408765364}" type="presOf" srcId="{9C1400A1-34CD-47B2-B5B4-BE9C7C44CAC6}" destId="{EFF77B6B-EA33-4355-97EF-EA244E5F5E16}" srcOrd="0" destOrd="0" presId="urn:microsoft.com/office/officeart/2005/8/layout/vProcess5"/>
    <dgm:cxn modelId="{D36FDC65-E2AB-4BC7-BB12-F1690D54F4D8}" type="presOf" srcId="{9DE960B5-D935-46DC-90AB-3B548F09308F}" destId="{B50BCEC8-05C9-4834-BD8D-FC78EC35F668}" srcOrd="0" destOrd="0" presId="urn:microsoft.com/office/officeart/2005/8/layout/vProcess5"/>
    <dgm:cxn modelId="{4C86296E-9B69-4087-A8F0-A32A0CD2C3B6}" type="presOf" srcId="{625864EC-C3B5-4C71-BA0F-265707705906}" destId="{97AC3A64-58AB-41E5-A088-B864972FCA3C}" srcOrd="0" destOrd="0" presId="urn:microsoft.com/office/officeart/2005/8/layout/vProcess5"/>
    <dgm:cxn modelId="{8FA48775-7B81-49E2-ADF6-9377B1380C80}" type="presOf" srcId="{8A3DB351-6D98-43E6-81F3-C75BBA13C1C5}" destId="{B546FB86-BF44-4155-A9A2-C89438776AF8}" srcOrd="0" destOrd="0" presId="urn:microsoft.com/office/officeart/2005/8/layout/vProcess5"/>
    <dgm:cxn modelId="{B4D79784-D787-4BEA-8CD2-9D52FC01FED5}" type="presOf" srcId="{625864EC-C3B5-4C71-BA0F-265707705906}" destId="{8C013973-C5D6-4C3B-A0D9-1197799ABE10}" srcOrd="1" destOrd="0" presId="urn:microsoft.com/office/officeart/2005/8/layout/vProcess5"/>
    <dgm:cxn modelId="{E82BF591-B125-4938-A62B-CF0DD1125D5A}" type="presOf" srcId="{E56C17C0-563E-4288-AB54-F5E56422EB49}" destId="{4BC492CD-9019-4FA5-AB47-66B2D75EF42A}" srcOrd="0" destOrd="0" presId="urn:microsoft.com/office/officeart/2005/8/layout/vProcess5"/>
    <dgm:cxn modelId="{46FD13C7-836F-4A66-B221-469C7D91E65B}" type="presOf" srcId="{917D31E7-0809-429E-A364-24F317FFA844}" destId="{B56AEC77-5A25-440A-95D9-C20ED7C879CC}" srcOrd="1" destOrd="0" presId="urn:microsoft.com/office/officeart/2005/8/layout/vProcess5"/>
    <dgm:cxn modelId="{D315F3CF-9D4B-40A3-864A-4B983DF29F23}" type="presOf" srcId="{6B0B60CB-32B6-4073-86AC-1A16A0F09EB1}" destId="{E3EF28A1-5FCF-4103-96FD-A1F923EB48FB}" srcOrd="0" destOrd="0" presId="urn:microsoft.com/office/officeart/2005/8/layout/vProcess5"/>
    <dgm:cxn modelId="{587641D5-2FAF-4883-9C6D-7B5F9B516454}" srcId="{6B0B60CB-32B6-4073-86AC-1A16A0F09EB1}" destId="{917D31E7-0809-429E-A364-24F317FFA844}" srcOrd="2" destOrd="0" parTransId="{CBF138D1-4A53-4DCE-843C-B708E000A4EB}" sibTransId="{413FA80A-46CC-4CDC-8584-492276FD78EF}"/>
    <dgm:cxn modelId="{05B35CDE-DDC7-4F42-BF7F-997D78567706}" type="presOf" srcId="{8A3DB351-6D98-43E6-81F3-C75BBA13C1C5}" destId="{85112E84-B7D7-4631-9D68-50A40D5284C8}" srcOrd="1" destOrd="0" presId="urn:microsoft.com/office/officeart/2005/8/layout/vProcess5"/>
    <dgm:cxn modelId="{4E8918E5-35AC-464F-8026-FA2C3720854C}" srcId="{6B0B60CB-32B6-4073-86AC-1A16A0F09EB1}" destId="{9C1400A1-34CD-47B2-B5B4-BE9C7C44CAC6}" srcOrd="0" destOrd="0" parTransId="{520832DA-AAD9-4AEA-9B3A-7D1E9083715D}" sibTransId="{9DE960B5-D935-46DC-90AB-3B548F09308F}"/>
    <dgm:cxn modelId="{CD1F31EC-D097-4B82-8388-384C3DF3740C}" type="presOf" srcId="{9C1400A1-34CD-47B2-B5B4-BE9C7C44CAC6}" destId="{FE8E8B38-7648-4FAB-B80E-77F644A95B0B}" srcOrd="1" destOrd="0" presId="urn:microsoft.com/office/officeart/2005/8/layout/vProcess5"/>
    <dgm:cxn modelId="{6EA292F1-0945-4384-A01D-4B9DD774E80B}" type="presOf" srcId="{917D31E7-0809-429E-A364-24F317FFA844}" destId="{DD5D4899-85D2-4E34-A50A-04DDCB81C6B0}" srcOrd="0" destOrd="0" presId="urn:microsoft.com/office/officeart/2005/8/layout/vProcess5"/>
    <dgm:cxn modelId="{3DD94D11-19BF-478E-8541-63AB9ED94822}" type="presParOf" srcId="{E3EF28A1-5FCF-4103-96FD-A1F923EB48FB}" destId="{AC547647-D7FD-45AB-8675-B7AA870E7138}" srcOrd="0" destOrd="0" presId="urn:microsoft.com/office/officeart/2005/8/layout/vProcess5"/>
    <dgm:cxn modelId="{B1BE0754-578A-4787-B7D6-40A18060B417}" type="presParOf" srcId="{E3EF28A1-5FCF-4103-96FD-A1F923EB48FB}" destId="{EFF77B6B-EA33-4355-97EF-EA244E5F5E16}" srcOrd="1" destOrd="0" presId="urn:microsoft.com/office/officeart/2005/8/layout/vProcess5"/>
    <dgm:cxn modelId="{7ACB4B81-32B9-445A-A448-9A8C87CBF322}" type="presParOf" srcId="{E3EF28A1-5FCF-4103-96FD-A1F923EB48FB}" destId="{B546FB86-BF44-4155-A9A2-C89438776AF8}" srcOrd="2" destOrd="0" presId="urn:microsoft.com/office/officeart/2005/8/layout/vProcess5"/>
    <dgm:cxn modelId="{5F831B0F-B48C-4A71-AF95-93219EDF8D21}" type="presParOf" srcId="{E3EF28A1-5FCF-4103-96FD-A1F923EB48FB}" destId="{DD5D4899-85D2-4E34-A50A-04DDCB81C6B0}" srcOrd="3" destOrd="0" presId="urn:microsoft.com/office/officeart/2005/8/layout/vProcess5"/>
    <dgm:cxn modelId="{1FB062FC-4CD0-4DE3-9C4A-F478255C645A}" type="presParOf" srcId="{E3EF28A1-5FCF-4103-96FD-A1F923EB48FB}" destId="{97AC3A64-58AB-41E5-A088-B864972FCA3C}" srcOrd="4" destOrd="0" presId="urn:microsoft.com/office/officeart/2005/8/layout/vProcess5"/>
    <dgm:cxn modelId="{43C69761-D192-4073-9700-314101F2FD71}" type="presParOf" srcId="{E3EF28A1-5FCF-4103-96FD-A1F923EB48FB}" destId="{B50BCEC8-05C9-4834-BD8D-FC78EC35F668}" srcOrd="5" destOrd="0" presId="urn:microsoft.com/office/officeart/2005/8/layout/vProcess5"/>
    <dgm:cxn modelId="{77C4CE3C-8700-45E0-9A82-933C676F2EBA}" type="presParOf" srcId="{E3EF28A1-5FCF-4103-96FD-A1F923EB48FB}" destId="{4BC492CD-9019-4FA5-AB47-66B2D75EF42A}" srcOrd="6" destOrd="0" presId="urn:microsoft.com/office/officeart/2005/8/layout/vProcess5"/>
    <dgm:cxn modelId="{FE012E8E-7110-43A3-9111-11F5F5A2EA21}" type="presParOf" srcId="{E3EF28A1-5FCF-4103-96FD-A1F923EB48FB}" destId="{9E31C14E-235E-49EC-84FC-BA9BA8A8D836}" srcOrd="7" destOrd="0" presId="urn:microsoft.com/office/officeart/2005/8/layout/vProcess5"/>
    <dgm:cxn modelId="{406C770E-A08D-4A04-A34D-B56A6181A84C}" type="presParOf" srcId="{E3EF28A1-5FCF-4103-96FD-A1F923EB48FB}" destId="{FE8E8B38-7648-4FAB-B80E-77F644A95B0B}" srcOrd="8" destOrd="0" presId="urn:microsoft.com/office/officeart/2005/8/layout/vProcess5"/>
    <dgm:cxn modelId="{0649F51B-C01D-4685-86CC-0C56D0E95A2B}" type="presParOf" srcId="{E3EF28A1-5FCF-4103-96FD-A1F923EB48FB}" destId="{85112E84-B7D7-4631-9D68-50A40D5284C8}" srcOrd="9" destOrd="0" presId="urn:microsoft.com/office/officeart/2005/8/layout/vProcess5"/>
    <dgm:cxn modelId="{635B1307-F4E0-4818-82F5-AB1EF396C3F4}" type="presParOf" srcId="{E3EF28A1-5FCF-4103-96FD-A1F923EB48FB}" destId="{B56AEC77-5A25-440A-95D9-C20ED7C879CC}" srcOrd="10" destOrd="0" presId="urn:microsoft.com/office/officeart/2005/8/layout/vProcess5"/>
    <dgm:cxn modelId="{492721CF-D7AE-45BF-A192-B8D20E2D4C11}" type="presParOf" srcId="{E3EF28A1-5FCF-4103-96FD-A1F923EB48FB}" destId="{8C013973-C5D6-4C3B-A0D9-1197799ABE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80281-CDD7-4B70-A626-27B561BB61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5BCFE-5039-4CCB-A313-EC6099A53C91}">
      <dgm:prSet/>
      <dgm:spPr/>
      <dgm:t>
        <a:bodyPr/>
        <a:lstStyle/>
        <a:p>
          <a:pPr>
            <a:defRPr cap="all"/>
          </a:pPr>
          <a:r>
            <a:rPr lang="fr-FR" dirty="0"/>
            <a:t>Qui spécule sur le Bitcoin </a:t>
          </a:r>
        </a:p>
        <a:p>
          <a:pPr>
            <a:defRPr cap="all"/>
          </a:pPr>
          <a:r>
            <a:rPr lang="fr-FR" dirty="0"/>
            <a:t>&gt; Les households </a:t>
          </a:r>
          <a:endParaRPr lang="en-US" dirty="0"/>
        </a:p>
      </dgm:t>
    </dgm:pt>
    <dgm:pt modelId="{CA1C1284-CED2-430F-9B62-243651BF9D00}" type="parTrans" cxnId="{34BCA8AE-14B5-4F80-B31A-918D56FC23AE}">
      <dgm:prSet/>
      <dgm:spPr/>
      <dgm:t>
        <a:bodyPr/>
        <a:lstStyle/>
        <a:p>
          <a:endParaRPr lang="en-US"/>
        </a:p>
      </dgm:t>
    </dgm:pt>
    <dgm:pt modelId="{08269FE7-6660-415F-A3B2-026EF6B861E4}" type="sibTrans" cxnId="{34BCA8AE-14B5-4F80-B31A-918D56FC23AE}">
      <dgm:prSet/>
      <dgm:spPr/>
      <dgm:t>
        <a:bodyPr/>
        <a:lstStyle/>
        <a:p>
          <a:endParaRPr lang="en-US"/>
        </a:p>
      </dgm:t>
    </dgm:pt>
    <dgm:pt modelId="{49FF5B36-0EED-4A70-8173-C19C0CB3E406}">
      <dgm:prSet/>
      <dgm:spPr/>
      <dgm:t>
        <a:bodyPr/>
        <a:lstStyle/>
        <a:p>
          <a:pPr>
            <a:defRPr cap="all"/>
          </a:pPr>
          <a:r>
            <a:rPr lang="fr-FR"/>
            <a:t>Suppression de « Rest of the world » pour obtenir un état unique </a:t>
          </a:r>
          <a:endParaRPr lang="en-US"/>
        </a:p>
      </dgm:t>
    </dgm:pt>
    <dgm:pt modelId="{9ADF568C-7783-4902-A8FB-72693E5F95D1}" type="parTrans" cxnId="{2EFB8151-12DC-432C-BD86-085B376B5D5A}">
      <dgm:prSet/>
      <dgm:spPr/>
      <dgm:t>
        <a:bodyPr/>
        <a:lstStyle/>
        <a:p>
          <a:endParaRPr lang="en-US"/>
        </a:p>
      </dgm:t>
    </dgm:pt>
    <dgm:pt modelId="{B2BC0621-02FF-49F7-90CA-740ABE4E8481}" type="sibTrans" cxnId="{2EFB8151-12DC-432C-BD86-085B376B5D5A}">
      <dgm:prSet/>
      <dgm:spPr/>
      <dgm:t>
        <a:bodyPr/>
        <a:lstStyle/>
        <a:p>
          <a:endParaRPr lang="en-US"/>
        </a:p>
      </dgm:t>
    </dgm:pt>
    <dgm:pt modelId="{0299B26A-4063-4A83-9522-A679C856DD74}">
      <dgm:prSet/>
      <dgm:spPr/>
      <dgm:t>
        <a:bodyPr/>
        <a:lstStyle/>
        <a:p>
          <a:pPr>
            <a:defRPr cap="all"/>
          </a:pPr>
          <a:r>
            <a:rPr lang="fr-FR"/>
            <a:t>Classes majeures de notre modèle</a:t>
          </a:r>
          <a:endParaRPr lang="en-US"/>
        </a:p>
      </dgm:t>
    </dgm:pt>
    <dgm:pt modelId="{D9C4C2CE-D569-4609-B1DD-87DF39CDBC98}" type="parTrans" cxnId="{83C8A4B2-10ED-46F5-8695-DAD180F47B67}">
      <dgm:prSet/>
      <dgm:spPr/>
      <dgm:t>
        <a:bodyPr/>
        <a:lstStyle/>
        <a:p>
          <a:endParaRPr lang="en-US"/>
        </a:p>
      </dgm:t>
    </dgm:pt>
    <dgm:pt modelId="{767F6BC3-D942-4EA9-9946-964D02CE6E36}" type="sibTrans" cxnId="{83C8A4B2-10ED-46F5-8695-DAD180F47B67}">
      <dgm:prSet/>
      <dgm:spPr/>
      <dgm:t>
        <a:bodyPr/>
        <a:lstStyle/>
        <a:p>
          <a:endParaRPr lang="en-US"/>
        </a:p>
      </dgm:t>
    </dgm:pt>
    <dgm:pt modelId="{515D547F-E63B-4372-B7BC-408053610E9F}" type="pres">
      <dgm:prSet presAssocID="{DA380281-CDD7-4B70-A626-27B561BB6140}" presName="root" presStyleCnt="0">
        <dgm:presLayoutVars>
          <dgm:dir/>
          <dgm:resizeHandles val="exact"/>
        </dgm:presLayoutVars>
      </dgm:prSet>
      <dgm:spPr/>
    </dgm:pt>
    <dgm:pt modelId="{62568BA7-93FB-48D6-B902-109712C00DC9}" type="pres">
      <dgm:prSet presAssocID="{A8C5BCFE-5039-4CCB-A313-EC6099A53C91}" presName="compNode" presStyleCnt="0"/>
      <dgm:spPr/>
    </dgm:pt>
    <dgm:pt modelId="{4D70048D-01CC-4F4D-BDCB-6EF48187EEE7}" type="pres">
      <dgm:prSet presAssocID="{A8C5BCFE-5039-4CCB-A313-EC6099A53C91}" presName="iconBgRect" presStyleLbl="bgShp" presStyleIdx="0" presStyleCnt="3"/>
      <dgm:spPr/>
    </dgm:pt>
    <dgm:pt modelId="{258C5867-8C08-4F1B-808D-DCC49358FC43}" type="pres">
      <dgm:prSet presAssocID="{A8C5BCFE-5039-4CCB-A313-EC6099A53C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BD32237-859B-4558-AFD7-E5B13803232B}" type="pres">
      <dgm:prSet presAssocID="{A8C5BCFE-5039-4CCB-A313-EC6099A53C91}" presName="spaceRect" presStyleCnt="0"/>
      <dgm:spPr/>
    </dgm:pt>
    <dgm:pt modelId="{3039CFDF-ED8E-41D3-BDED-76ED7BED8C8F}" type="pres">
      <dgm:prSet presAssocID="{A8C5BCFE-5039-4CCB-A313-EC6099A53C91}" presName="textRect" presStyleLbl="revTx" presStyleIdx="0" presStyleCnt="3">
        <dgm:presLayoutVars>
          <dgm:chMax val="1"/>
          <dgm:chPref val="1"/>
        </dgm:presLayoutVars>
      </dgm:prSet>
      <dgm:spPr/>
    </dgm:pt>
    <dgm:pt modelId="{211482BA-E76E-459F-9CFE-CB27B68CFF68}" type="pres">
      <dgm:prSet presAssocID="{08269FE7-6660-415F-A3B2-026EF6B861E4}" presName="sibTrans" presStyleCnt="0"/>
      <dgm:spPr/>
    </dgm:pt>
    <dgm:pt modelId="{9E09F1C4-7227-4E4E-A751-66F185BC3516}" type="pres">
      <dgm:prSet presAssocID="{49FF5B36-0EED-4A70-8173-C19C0CB3E406}" presName="compNode" presStyleCnt="0"/>
      <dgm:spPr/>
    </dgm:pt>
    <dgm:pt modelId="{F75BEE38-778F-4B64-A4D7-FB62819BF3D1}" type="pres">
      <dgm:prSet presAssocID="{49FF5B36-0EED-4A70-8173-C19C0CB3E406}" presName="iconBgRect" presStyleLbl="bgShp" presStyleIdx="1" presStyleCnt="3"/>
      <dgm:spPr/>
    </dgm:pt>
    <dgm:pt modelId="{FA433F95-3E12-4B61-AA3B-2A3EA33378FD}" type="pres">
      <dgm:prSet presAssocID="{49FF5B36-0EED-4A70-8173-C19C0CB3E4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0F297CB-FB53-4863-ADA7-D354FACF6983}" type="pres">
      <dgm:prSet presAssocID="{49FF5B36-0EED-4A70-8173-C19C0CB3E406}" presName="spaceRect" presStyleCnt="0"/>
      <dgm:spPr/>
    </dgm:pt>
    <dgm:pt modelId="{4E289586-D1A8-4548-94DE-8543E18D99EA}" type="pres">
      <dgm:prSet presAssocID="{49FF5B36-0EED-4A70-8173-C19C0CB3E406}" presName="textRect" presStyleLbl="revTx" presStyleIdx="1" presStyleCnt="3">
        <dgm:presLayoutVars>
          <dgm:chMax val="1"/>
          <dgm:chPref val="1"/>
        </dgm:presLayoutVars>
      </dgm:prSet>
      <dgm:spPr/>
    </dgm:pt>
    <dgm:pt modelId="{2F4CB0C1-F186-4585-A2D3-FE0B5989CD9B}" type="pres">
      <dgm:prSet presAssocID="{B2BC0621-02FF-49F7-90CA-740ABE4E8481}" presName="sibTrans" presStyleCnt="0"/>
      <dgm:spPr/>
    </dgm:pt>
    <dgm:pt modelId="{E72DA4DA-FA39-40F9-BAD4-D1B7A2FC6CD3}" type="pres">
      <dgm:prSet presAssocID="{0299B26A-4063-4A83-9522-A679C856DD74}" presName="compNode" presStyleCnt="0"/>
      <dgm:spPr/>
    </dgm:pt>
    <dgm:pt modelId="{CB7A1CD9-4EB5-4997-ABA8-8305F4335F38}" type="pres">
      <dgm:prSet presAssocID="{0299B26A-4063-4A83-9522-A679C856DD74}" presName="iconBgRect" presStyleLbl="bgShp" presStyleIdx="2" presStyleCnt="3"/>
      <dgm:spPr/>
    </dgm:pt>
    <dgm:pt modelId="{75BA3EE5-453D-4B8E-AA03-87354F79EC5B}" type="pres">
      <dgm:prSet presAssocID="{0299B26A-4063-4A83-9522-A679C856DD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CE38D3C-EE37-4E4D-8BE4-FDE987CF0D50}" type="pres">
      <dgm:prSet presAssocID="{0299B26A-4063-4A83-9522-A679C856DD74}" presName="spaceRect" presStyleCnt="0"/>
      <dgm:spPr/>
    </dgm:pt>
    <dgm:pt modelId="{8301EB1C-8333-4B40-8154-A35EA94F8628}" type="pres">
      <dgm:prSet presAssocID="{0299B26A-4063-4A83-9522-A679C856DD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B07705-CA10-426B-8D55-CD195668647C}" type="presOf" srcId="{0299B26A-4063-4A83-9522-A679C856DD74}" destId="{8301EB1C-8333-4B40-8154-A35EA94F8628}" srcOrd="0" destOrd="0" presId="urn:microsoft.com/office/officeart/2018/5/layout/IconCircleLabelList"/>
    <dgm:cxn modelId="{4F2D175E-B828-43A0-81C0-DBA9D1DB7705}" type="presOf" srcId="{A8C5BCFE-5039-4CCB-A313-EC6099A53C91}" destId="{3039CFDF-ED8E-41D3-BDED-76ED7BED8C8F}" srcOrd="0" destOrd="0" presId="urn:microsoft.com/office/officeart/2018/5/layout/IconCircleLabelList"/>
    <dgm:cxn modelId="{2EFB8151-12DC-432C-BD86-085B376B5D5A}" srcId="{DA380281-CDD7-4B70-A626-27B561BB6140}" destId="{49FF5B36-0EED-4A70-8173-C19C0CB3E406}" srcOrd="1" destOrd="0" parTransId="{9ADF568C-7783-4902-A8FB-72693E5F95D1}" sibTransId="{B2BC0621-02FF-49F7-90CA-740ABE4E8481}"/>
    <dgm:cxn modelId="{FDA8869F-3D11-4C08-AEBC-C0DD6D8ABD5F}" type="presOf" srcId="{49FF5B36-0EED-4A70-8173-C19C0CB3E406}" destId="{4E289586-D1A8-4548-94DE-8543E18D99EA}" srcOrd="0" destOrd="0" presId="urn:microsoft.com/office/officeart/2018/5/layout/IconCircleLabelList"/>
    <dgm:cxn modelId="{34BCA8AE-14B5-4F80-B31A-918D56FC23AE}" srcId="{DA380281-CDD7-4B70-A626-27B561BB6140}" destId="{A8C5BCFE-5039-4CCB-A313-EC6099A53C91}" srcOrd="0" destOrd="0" parTransId="{CA1C1284-CED2-430F-9B62-243651BF9D00}" sibTransId="{08269FE7-6660-415F-A3B2-026EF6B861E4}"/>
    <dgm:cxn modelId="{83C8A4B2-10ED-46F5-8695-DAD180F47B67}" srcId="{DA380281-CDD7-4B70-A626-27B561BB6140}" destId="{0299B26A-4063-4A83-9522-A679C856DD74}" srcOrd="2" destOrd="0" parTransId="{D9C4C2CE-D569-4609-B1DD-87DF39CDBC98}" sibTransId="{767F6BC3-D942-4EA9-9946-964D02CE6E36}"/>
    <dgm:cxn modelId="{555868CC-D09B-4109-8B81-5C4245DB6506}" type="presOf" srcId="{DA380281-CDD7-4B70-A626-27B561BB6140}" destId="{515D547F-E63B-4372-B7BC-408053610E9F}" srcOrd="0" destOrd="0" presId="urn:microsoft.com/office/officeart/2018/5/layout/IconCircleLabelList"/>
    <dgm:cxn modelId="{5853DA46-3C63-4708-BEB8-AD8D132925B1}" type="presParOf" srcId="{515D547F-E63B-4372-B7BC-408053610E9F}" destId="{62568BA7-93FB-48D6-B902-109712C00DC9}" srcOrd="0" destOrd="0" presId="urn:microsoft.com/office/officeart/2018/5/layout/IconCircleLabelList"/>
    <dgm:cxn modelId="{8951A8D0-844B-43E0-A44A-AB038286E48F}" type="presParOf" srcId="{62568BA7-93FB-48D6-B902-109712C00DC9}" destId="{4D70048D-01CC-4F4D-BDCB-6EF48187EEE7}" srcOrd="0" destOrd="0" presId="urn:microsoft.com/office/officeart/2018/5/layout/IconCircleLabelList"/>
    <dgm:cxn modelId="{BE99609B-0835-469F-9CBA-AB4ED2B48711}" type="presParOf" srcId="{62568BA7-93FB-48D6-B902-109712C00DC9}" destId="{258C5867-8C08-4F1B-808D-DCC49358FC43}" srcOrd="1" destOrd="0" presId="urn:microsoft.com/office/officeart/2018/5/layout/IconCircleLabelList"/>
    <dgm:cxn modelId="{37340F2F-FD3B-40CD-83A4-503DDB670AAD}" type="presParOf" srcId="{62568BA7-93FB-48D6-B902-109712C00DC9}" destId="{DBD32237-859B-4558-AFD7-E5B13803232B}" srcOrd="2" destOrd="0" presId="urn:microsoft.com/office/officeart/2018/5/layout/IconCircleLabelList"/>
    <dgm:cxn modelId="{CAAD8C50-922D-459F-9DF8-F463E93EE844}" type="presParOf" srcId="{62568BA7-93FB-48D6-B902-109712C00DC9}" destId="{3039CFDF-ED8E-41D3-BDED-76ED7BED8C8F}" srcOrd="3" destOrd="0" presId="urn:microsoft.com/office/officeart/2018/5/layout/IconCircleLabelList"/>
    <dgm:cxn modelId="{D3102507-BB57-4886-8D26-3FE1898E0A55}" type="presParOf" srcId="{515D547F-E63B-4372-B7BC-408053610E9F}" destId="{211482BA-E76E-459F-9CFE-CB27B68CFF68}" srcOrd="1" destOrd="0" presId="urn:microsoft.com/office/officeart/2018/5/layout/IconCircleLabelList"/>
    <dgm:cxn modelId="{C069B507-47EC-4C23-AF94-923AE132F629}" type="presParOf" srcId="{515D547F-E63B-4372-B7BC-408053610E9F}" destId="{9E09F1C4-7227-4E4E-A751-66F185BC3516}" srcOrd="2" destOrd="0" presId="urn:microsoft.com/office/officeart/2018/5/layout/IconCircleLabelList"/>
    <dgm:cxn modelId="{F08815F4-00A0-45EB-999B-649AE97550A1}" type="presParOf" srcId="{9E09F1C4-7227-4E4E-A751-66F185BC3516}" destId="{F75BEE38-778F-4B64-A4D7-FB62819BF3D1}" srcOrd="0" destOrd="0" presId="urn:microsoft.com/office/officeart/2018/5/layout/IconCircleLabelList"/>
    <dgm:cxn modelId="{B507BF53-748E-4297-AA05-56099E0260D6}" type="presParOf" srcId="{9E09F1C4-7227-4E4E-A751-66F185BC3516}" destId="{FA433F95-3E12-4B61-AA3B-2A3EA33378FD}" srcOrd="1" destOrd="0" presId="urn:microsoft.com/office/officeart/2018/5/layout/IconCircleLabelList"/>
    <dgm:cxn modelId="{EDD45947-F86D-493B-A90A-A27A0C2B6DC4}" type="presParOf" srcId="{9E09F1C4-7227-4E4E-A751-66F185BC3516}" destId="{B0F297CB-FB53-4863-ADA7-D354FACF6983}" srcOrd="2" destOrd="0" presId="urn:microsoft.com/office/officeart/2018/5/layout/IconCircleLabelList"/>
    <dgm:cxn modelId="{D0E5FDF4-26E5-4CB7-B0AF-52CCBAA5BFC7}" type="presParOf" srcId="{9E09F1C4-7227-4E4E-A751-66F185BC3516}" destId="{4E289586-D1A8-4548-94DE-8543E18D99EA}" srcOrd="3" destOrd="0" presId="urn:microsoft.com/office/officeart/2018/5/layout/IconCircleLabelList"/>
    <dgm:cxn modelId="{0A206D87-6C5F-43B7-AD4D-B7A2CEE5B4DB}" type="presParOf" srcId="{515D547F-E63B-4372-B7BC-408053610E9F}" destId="{2F4CB0C1-F186-4585-A2D3-FE0B5989CD9B}" srcOrd="3" destOrd="0" presId="urn:microsoft.com/office/officeart/2018/5/layout/IconCircleLabelList"/>
    <dgm:cxn modelId="{6FD1C16F-D394-44AB-A92D-0977644EC70D}" type="presParOf" srcId="{515D547F-E63B-4372-B7BC-408053610E9F}" destId="{E72DA4DA-FA39-40F9-BAD4-D1B7A2FC6CD3}" srcOrd="4" destOrd="0" presId="urn:microsoft.com/office/officeart/2018/5/layout/IconCircleLabelList"/>
    <dgm:cxn modelId="{B59EB2BE-9220-4BAD-9B3D-9B0B7337D549}" type="presParOf" srcId="{E72DA4DA-FA39-40F9-BAD4-D1B7A2FC6CD3}" destId="{CB7A1CD9-4EB5-4997-ABA8-8305F4335F38}" srcOrd="0" destOrd="0" presId="urn:microsoft.com/office/officeart/2018/5/layout/IconCircleLabelList"/>
    <dgm:cxn modelId="{4993FD9E-0912-4F94-A684-C08731329913}" type="presParOf" srcId="{E72DA4DA-FA39-40F9-BAD4-D1B7A2FC6CD3}" destId="{75BA3EE5-453D-4B8E-AA03-87354F79EC5B}" srcOrd="1" destOrd="0" presId="urn:microsoft.com/office/officeart/2018/5/layout/IconCircleLabelList"/>
    <dgm:cxn modelId="{C47BBF1B-4D13-44E6-A07E-B60B33F24F2B}" type="presParOf" srcId="{E72DA4DA-FA39-40F9-BAD4-D1B7A2FC6CD3}" destId="{7CE38D3C-EE37-4E4D-8BE4-FDE987CF0D50}" srcOrd="2" destOrd="0" presId="urn:microsoft.com/office/officeart/2018/5/layout/IconCircleLabelList"/>
    <dgm:cxn modelId="{1989B863-1F56-4D6D-A722-A086A1B2BE37}" type="presParOf" srcId="{E72DA4DA-FA39-40F9-BAD4-D1B7A2FC6CD3}" destId="{8301EB1C-8333-4B40-8154-A35EA94F86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C9EE4A-4337-41CD-A415-4232B4C53E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2049D1-6629-4DA3-B2B5-4A3009E01D46}">
      <dgm:prSet/>
      <dgm:spPr/>
      <dgm:t>
        <a:bodyPr/>
        <a:lstStyle/>
        <a:p>
          <a:pPr>
            <a:defRPr cap="all"/>
          </a:pPr>
          <a:r>
            <a:rPr lang="fr-FR"/>
            <a:t>Modelisation : Class Model, Class Agent, Scheduler  </a:t>
          </a:r>
          <a:endParaRPr lang="en-US"/>
        </a:p>
      </dgm:t>
    </dgm:pt>
    <dgm:pt modelId="{17B9DFE8-5E0D-441D-8D36-3A46580A3C2A}" type="parTrans" cxnId="{FEAD83CB-9A7C-4306-A059-C5C9CBF3F3D0}">
      <dgm:prSet/>
      <dgm:spPr/>
      <dgm:t>
        <a:bodyPr/>
        <a:lstStyle/>
        <a:p>
          <a:endParaRPr lang="en-US"/>
        </a:p>
      </dgm:t>
    </dgm:pt>
    <dgm:pt modelId="{D842F6B6-AAE9-426D-9261-328151A589B0}" type="sibTrans" cxnId="{FEAD83CB-9A7C-4306-A059-C5C9CBF3F3D0}">
      <dgm:prSet/>
      <dgm:spPr/>
      <dgm:t>
        <a:bodyPr/>
        <a:lstStyle/>
        <a:p>
          <a:endParaRPr lang="en-US"/>
        </a:p>
      </dgm:t>
    </dgm:pt>
    <dgm:pt modelId="{6D7E759D-50B8-4D8E-9522-93C52F136FB7}">
      <dgm:prSet/>
      <dgm:spPr/>
      <dgm:t>
        <a:bodyPr/>
        <a:lstStyle/>
        <a:p>
          <a:pPr>
            <a:defRPr cap="all"/>
          </a:pPr>
          <a:r>
            <a:rPr lang="fr-FR"/>
            <a:t>Analyse : Data collectors, batch runners</a:t>
          </a:r>
          <a:endParaRPr lang="en-US"/>
        </a:p>
      </dgm:t>
    </dgm:pt>
    <dgm:pt modelId="{BC0A96EE-F026-4D0B-B6B6-7CC540265532}" type="parTrans" cxnId="{EA1C228F-9CC3-4F00-B85E-09099676E517}">
      <dgm:prSet/>
      <dgm:spPr/>
      <dgm:t>
        <a:bodyPr/>
        <a:lstStyle/>
        <a:p>
          <a:endParaRPr lang="en-US"/>
        </a:p>
      </dgm:t>
    </dgm:pt>
    <dgm:pt modelId="{7DF415D4-EA46-4EB0-9905-CDA277736E9F}" type="sibTrans" cxnId="{EA1C228F-9CC3-4F00-B85E-09099676E517}">
      <dgm:prSet/>
      <dgm:spPr/>
      <dgm:t>
        <a:bodyPr/>
        <a:lstStyle/>
        <a:p>
          <a:endParaRPr lang="en-US"/>
        </a:p>
      </dgm:t>
    </dgm:pt>
    <dgm:pt modelId="{A3D610DC-F453-4372-B6EF-00E6B8752766}">
      <dgm:prSet/>
      <dgm:spPr/>
      <dgm:t>
        <a:bodyPr/>
        <a:lstStyle/>
        <a:p>
          <a:pPr>
            <a:defRPr cap="all"/>
          </a:pPr>
          <a:r>
            <a:rPr lang="fr-FR"/>
            <a:t>Visualisation interactive utilisant un server JavaScript</a:t>
          </a:r>
          <a:endParaRPr lang="en-US"/>
        </a:p>
      </dgm:t>
    </dgm:pt>
    <dgm:pt modelId="{F5DF5C69-69C0-42C0-ADE0-E1E93CDDD95B}" type="parTrans" cxnId="{A4ABD6BD-9F38-4189-BE7B-4E2542D26F70}">
      <dgm:prSet/>
      <dgm:spPr/>
      <dgm:t>
        <a:bodyPr/>
        <a:lstStyle/>
        <a:p>
          <a:endParaRPr lang="en-US"/>
        </a:p>
      </dgm:t>
    </dgm:pt>
    <dgm:pt modelId="{044D53B1-6B6C-4566-87F8-756165845B04}" type="sibTrans" cxnId="{A4ABD6BD-9F38-4189-BE7B-4E2542D26F70}">
      <dgm:prSet/>
      <dgm:spPr/>
      <dgm:t>
        <a:bodyPr/>
        <a:lstStyle/>
        <a:p>
          <a:endParaRPr lang="en-US"/>
        </a:p>
      </dgm:t>
    </dgm:pt>
    <dgm:pt modelId="{E557BEFB-C318-4CA0-AD8D-D83A6910CEE6}" type="pres">
      <dgm:prSet presAssocID="{DFC9EE4A-4337-41CD-A415-4232B4C53E38}" presName="root" presStyleCnt="0">
        <dgm:presLayoutVars>
          <dgm:dir/>
          <dgm:resizeHandles val="exact"/>
        </dgm:presLayoutVars>
      </dgm:prSet>
      <dgm:spPr/>
    </dgm:pt>
    <dgm:pt modelId="{19961C96-222F-401E-BEEC-E139C390599B}" type="pres">
      <dgm:prSet presAssocID="{822049D1-6629-4DA3-B2B5-4A3009E01D46}" presName="compNode" presStyleCnt="0"/>
      <dgm:spPr/>
    </dgm:pt>
    <dgm:pt modelId="{131A0B97-D02E-4853-A246-4E62CCF11315}" type="pres">
      <dgm:prSet presAssocID="{822049D1-6629-4DA3-B2B5-4A3009E01D4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B95BD7-70E1-4887-8E15-A0105BAB1B07}" type="pres">
      <dgm:prSet presAssocID="{822049D1-6629-4DA3-B2B5-4A3009E01D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E9AFD2B-503E-4EB5-80F4-9F3747585BC0}" type="pres">
      <dgm:prSet presAssocID="{822049D1-6629-4DA3-B2B5-4A3009E01D46}" presName="spaceRect" presStyleCnt="0"/>
      <dgm:spPr/>
    </dgm:pt>
    <dgm:pt modelId="{B0D9EB59-BC40-4BF7-A1A3-C0D17EA4AB6F}" type="pres">
      <dgm:prSet presAssocID="{822049D1-6629-4DA3-B2B5-4A3009E01D46}" presName="textRect" presStyleLbl="revTx" presStyleIdx="0" presStyleCnt="3">
        <dgm:presLayoutVars>
          <dgm:chMax val="1"/>
          <dgm:chPref val="1"/>
        </dgm:presLayoutVars>
      </dgm:prSet>
      <dgm:spPr/>
    </dgm:pt>
    <dgm:pt modelId="{398D4710-72AC-4956-A02F-A80C1D5035E5}" type="pres">
      <dgm:prSet presAssocID="{D842F6B6-AAE9-426D-9261-328151A589B0}" presName="sibTrans" presStyleCnt="0"/>
      <dgm:spPr/>
    </dgm:pt>
    <dgm:pt modelId="{099AD3EF-CDA0-4AE8-B0C7-BA0AE449F52A}" type="pres">
      <dgm:prSet presAssocID="{6D7E759D-50B8-4D8E-9522-93C52F136FB7}" presName="compNode" presStyleCnt="0"/>
      <dgm:spPr/>
    </dgm:pt>
    <dgm:pt modelId="{D90A8BC7-27F2-44AC-8CD0-196E5889D531}" type="pres">
      <dgm:prSet presAssocID="{6D7E759D-50B8-4D8E-9522-93C52F136F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65F1CA-E5F1-4B49-B293-76F404D3D29B}" type="pres">
      <dgm:prSet presAssocID="{6D7E759D-50B8-4D8E-9522-93C52F136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2FD49C-2538-4FE1-B656-23775B9DD76D}" type="pres">
      <dgm:prSet presAssocID="{6D7E759D-50B8-4D8E-9522-93C52F136FB7}" presName="spaceRect" presStyleCnt="0"/>
      <dgm:spPr/>
    </dgm:pt>
    <dgm:pt modelId="{5EB54E03-D58F-4F44-B0F1-7975493E7952}" type="pres">
      <dgm:prSet presAssocID="{6D7E759D-50B8-4D8E-9522-93C52F136FB7}" presName="textRect" presStyleLbl="revTx" presStyleIdx="1" presStyleCnt="3">
        <dgm:presLayoutVars>
          <dgm:chMax val="1"/>
          <dgm:chPref val="1"/>
        </dgm:presLayoutVars>
      </dgm:prSet>
      <dgm:spPr/>
    </dgm:pt>
    <dgm:pt modelId="{B5685299-9C3D-42E6-9795-28BE6FFAA80C}" type="pres">
      <dgm:prSet presAssocID="{7DF415D4-EA46-4EB0-9905-CDA277736E9F}" presName="sibTrans" presStyleCnt="0"/>
      <dgm:spPr/>
    </dgm:pt>
    <dgm:pt modelId="{40DB9A04-8311-4B6C-9FBD-CD9F74E5D738}" type="pres">
      <dgm:prSet presAssocID="{A3D610DC-F453-4372-B6EF-00E6B8752766}" presName="compNode" presStyleCnt="0"/>
      <dgm:spPr/>
    </dgm:pt>
    <dgm:pt modelId="{9E896BFF-8DBB-4332-9FE3-6E876F19329F}" type="pres">
      <dgm:prSet presAssocID="{A3D610DC-F453-4372-B6EF-00E6B87527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86E1C4-7AC9-433C-9BF9-8C8C64B79511}" type="pres">
      <dgm:prSet presAssocID="{A3D610DC-F453-4372-B6EF-00E6B87527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0000803-71C8-415C-9988-C9C95522F5EA}" type="pres">
      <dgm:prSet presAssocID="{A3D610DC-F453-4372-B6EF-00E6B8752766}" presName="spaceRect" presStyleCnt="0"/>
      <dgm:spPr/>
    </dgm:pt>
    <dgm:pt modelId="{0F07E12C-5AD9-4214-A4F9-580B508EB546}" type="pres">
      <dgm:prSet presAssocID="{A3D610DC-F453-4372-B6EF-00E6B87527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B50414-CD14-4B4F-96F3-9E18FDEE4371}" type="presOf" srcId="{6D7E759D-50B8-4D8E-9522-93C52F136FB7}" destId="{5EB54E03-D58F-4F44-B0F1-7975493E7952}" srcOrd="0" destOrd="0" presId="urn:microsoft.com/office/officeart/2018/5/layout/IconLeafLabelList"/>
    <dgm:cxn modelId="{2928E21E-489F-4E45-B696-C4F004DD9C7F}" type="presOf" srcId="{DFC9EE4A-4337-41CD-A415-4232B4C53E38}" destId="{E557BEFB-C318-4CA0-AD8D-D83A6910CEE6}" srcOrd="0" destOrd="0" presId="urn:microsoft.com/office/officeart/2018/5/layout/IconLeafLabelList"/>
    <dgm:cxn modelId="{01642F5E-3DE9-4FF1-9544-D1B32A798384}" type="presOf" srcId="{A3D610DC-F453-4372-B6EF-00E6B8752766}" destId="{0F07E12C-5AD9-4214-A4F9-580B508EB546}" srcOrd="0" destOrd="0" presId="urn:microsoft.com/office/officeart/2018/5/layout/IconLeafLabelList"/>
    <dgm:cxn modelId="{EA1C228F-9CC3-4F00-B85E-09099676E517}" srcId="{DFC9EE4A-4337-41CD-A415-4232B4C53E38}" destId="{6D7E759D-50B8-4D8E-9522-93C52F136FB7}" srcOrd="1" destOrd="0" parTransId="{BC0A96EE-F026-4D0B-B6B6-7CC540265532}" sibTransId="{7DF415D4-EA46-4EB0-9905-CDA277736E9F}"/>
    <dgm:cxn modelId="{A4ABD6BD-9F38-4189-BE7B-4E2542D26F70}" srcId="{DFC9EE4A-4337-41CD-A415-4232B4C53E38}" destId="{A3D610DC-F453-4372-B6EF-00E6B8752766}" srcOrd="2" destOrd="0" parTransId="{F5DF5C69-69C0-42C0-ADE0-E1E93CDDD95B}" sibTransId="{044D53B1-6B6C-4566-87F8-756165845B04}"/>
    <dgm:cxn modelId="{FEAD83CB-9A7C-4306-A059-C5C9CBF3F3D0}" srcId="{DFC9EE4A-4337-41CD-A415-4232B4C53E38}" destId="{822049D1-6629-4DA3-B2B5-4A3009E01D46}" srcOrd="0" destOrd="0" parTransId="{17B9DFE8-5E0D-441D-8D36-3A46580A3C2A}" sibTransId="{D842F6B6-AAE9-426D-9261-328151A589B0}"/>
    <dgm:cxn modelId="{44B778E0-7CC4-45F6-9439-043E4181EEBD}" type="presOf" srcId="{822049D1-6629-4DA3-B2B5-4A3009E01D46}" destId="{B0D9EB59-BC40-4BF7-A1A3-C0D17EA4AB6F}" srcOrd="0" destOrd="0" presId="urn:microsoft.com/office/officeart/2018/5/layout/IconLeafLabelList"/>
    <dgm:cxn modelId="{86C62E8B-1CE3-4285-B758-70FBCB8CBBD5}" type="presParOf" srcId="{E557BEFB-C318-4CA0-AD8D-D83A6910CEE6}" destId="{19961C96-222F-401E-BEEC-E139C390599B}" srcOrd="0" destOrd="0" presId="urn:microsoft.com/office/officeart/2018/5/layout/IconLeafLabelList"/>
    <dgm:cxn modelId="{1F215B01-260E-40D8-9C3C-542CCF3932F6}" type="presParOf" srcId="{19961C96-222F-401E-BEEC-E139C390599B}" destId="{131A0B97-D02E-4853-A246-4E62CCF11315}" srcOrd="0" destOrd="0" presId="urn:microsoft.com/office/officeart/2018/5/layout/IconLeafLabelList"/>
    <dgm:cxn modelId="{E985652D-61AC-49FE-A5E0-A718F0611897}" type="presParOf" srcId="{19961C96-222F-401E-BEEC-E139C390599B}" destId="{0FB95BD7-70E1-4887-8E15-A0105BAB1B07}" srcOrd="1" destOrd="0" presId="urn:microsoft.com/office/officeart/2018/5/layout/IconLeafLabelList"/>
    <dgm:cxn modelId="{BD7AE2A5-BB55-45A4-A8B0-99674BF24B7C}" type="presParOf" srcId="{19961C96-222F-401E-BEEC-E139C390599B}" destId="{FE9AFD2B-503E-4EB5-80F4-9F3747585BC0}" srcOrd="2" destOrd="0" presId="urn:microsoft.com/office/officeart/2018/5/layout/IconLeafLabelList"/>
    <dgm:cxn modelId="{876EF7F0-CC7D-4882-81FB-15CD26BDD1C8}" type="presParOf" srcId="{19961C96-222F-401E-BEEC-E139C390599B}" destId="{B0D9EB59-BC40-4BF7-A1A3-C0D17EA4AB6F}" srcOrd="3" destOrd="0" presId="urn:microsoft.com/office/officeart/2018/5/layout/IconLeafLabelList"/>
    <dgm:cxn modelId="{990AB581-265C-4155-8879-0228D90EA6FD}" type="presParOf" srcId="{E557BEFB-C318-4CA0-AD8D-D83A6910CEE6}" destId="{398D4710-72AC-4956-A02F-A80C1D5035E5}" srcOrd="1" destOrd="0" presId="urn:microsoft.com/office/officeart/2018/5/layout/IconLeafLabelList"/>
    <dgm:cxn modelId="{E09938DA-7AE4-4996-B179-1B5AAC258A50}" type="presParOf" srcId="{E557BEFB-C318-4CA0-AD8D-D83A6910CEE6}" destId="{099AD3EF-CDA0-4AE8-B0C7-BA0AE449F52A}" srcOrd="2" destOrd="0" presId="urn:microsoft.com/office/officeart/2018/5/layout/IconLeafLabelList"/>
    <dgm:cxn modelId="{38B4AEAE-EF1F-49AC-8D5A-5BB95A9B84D7}" type="presParOf" srcId="{099AD3EF-CDA0-4AE8-B0C7-BA0AE449F52A}" destId="{D90A8BC7-27F2-44AC-8CD0-196E5889D531}" srcOrd="0" destOrd="0" presId="urn:microsoft.com/office/officeart/2018/5/layout/IconLeafLabelList"/>
    <dgm:cxn modelId="{9BFF2C92-8622-4849-9339-17D068110DD4}" type="presParOf" srcId="{099AD3EF-CDA0-4AE8-B0C7-BA0AE449F52A}" destId="{2A65F1CA-E5F1-4B49-B293-76F404D3D29B}" srcOrd="1" destOrd="0" presId="urn:microsoft.com/office/officeart/2018/5/layout/IconLeafLabelList"/>
    <dgm:cxn modelId="{BD2E95E7-37C0-4E42-9370-20A193C9A8A1}" type="presParOf" srcId="{099AD3EF-CDA0-4AE8-B0C7-BA0AE449F52A}" destId="{422FD49C-2538-4FE1-B656-23775B9DD76D}" srcOrd="2" destOrd="0" presId="urn:microsoft.com/office/officeart/2018/5/layout/IconLeafLabelList"/>
    <dgm:cxn modelId="{51DBFFCD-715B-4585-AAE0-F98FDB11B253}" type="presParOf" srcId="{099AD3EF-CDA0-4AE8-B0C7-BA0AE449F52A}" destId="{5EB54E03-D58F-4F44-B0F1-7975493E7952}" srcOrd="3" destOrd="0" presId="urn:microsoft.com/office/officeart/2018/5/layout/IconLeafLabelList"/>
    <dgm:cxn modelId="{236AEBDC-C02B-43C3-9D09-4347E2EE9216}" type="presParOf" srcId="{E557BEFB-C318-4CA0-AD8D-D83A6910CEE6}" destId="{B5685299-9C3D-42E6-9795-28BE6FFAA80C}" srcOrd="3" destOrd="0" presId="urn:microsoft.com/office/officeart/2018/5/layout/IconLeafLabelList"/>
    <dgm:cxn modelId="{46332247-5D89-455F-AFD9-CC2DAAF132FC}" type="presParOf" srcId="{E557BEFB-C318-4CA0-AD8D-D83A6910CEE6}" destId="{40DB9A04-8311-4B6C-9FBD-CD9F74E5D738}" srcOrd="4" destOrd="0" presId="urn:microsoft.com/office/officeart/2018/5/layout/IconLeafLabelList"/>
    <dgm:cxn modelId="{E9821D29-86EE-4565-B531-209361A99E32}" type="presParOf" srcId="{40DB9A04-8311-4B6C-9FBD-CD9F74E5D738}" destId="{9E896BFF-8DBB-4332-9FE3-6E876F19329F}" srcOrd="0" destOrd="0" presId="urn:microsoft.com/office/officeart/2018/5/layout/IconLeafLabelList"/>
    <dgm:cxn modelId="{FF568996-A3F6-4102-BDB1-DAAA91D20221}" type="presParOf" srcId="{40DB9A04-8311-4B6C-9FBD-CD9F74E5D738}" destId="{D386E1C4-7AC9-433C-9BF9-8C8C64B79511}" srcOrd="1" destOrd="0" presId="urn:microsoft.com/office/officeart/2018/5/layout/IconLeafLabelList"/>
    <dgm:cxn modelId="{C795100A-876B-485D-B901-CA4B8C6B21FA}" type="presParOf" srcId="{40DB9A04-8311-4B6C-9FBD-CD9F74E5D738}" destId="{20000803-71C8-415C-9988-C9C95522F5EA}" srcOrd="2" destOrd="0" presId="urn:microsoft.com/office/officeart/2018/5/layout/IconLeafLabelList"/>
    <dgm:cxn modelId="{7AC7D705-1567-4867-AD96-36BE90221110}" type="presParOf" srcId="{40DB9A04-8311-4B6C-9FBD-CD9F74E5D738}" destId="{0F07E12C-5AD9-4214-A4F9-580B508EB54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84199F-974C-4E03-9331-5EC92CADE7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8B0E3C-3B75-42C0-B9C8-CDF9F6E33A24}">
      <dgm:prSet/>
      <dgm:spPr/>
      <dgm:t>
        <a:bodyPr/>
        <a:lstStyle/>
        <a:p>
          <a:r>
            <a:rPr lang="fr-FR" dirty="0"/>
            <a:t>Comment définir la distribution des salaires</a:t>
          </a:r>
        </a:p>
        <a:p>
          <a:r>
            <a:rPr lang="fr-FR" dirty="0"/>
            <a:t>&gt; Utilisation de la formule de </a:t>
          </a:r>
          <a:r>
            <a:rPr lang="fr-FR" dirty="0" err="1"/>
            <a:t>Copp</a:t>
          </a:r>
          <a:r>
            <a:rPr lang="fr-FR" dirty="0"/>
            <a:t>-Douglas </a:t>
          </a:r>
          <a:endParaRPr lang="en-US" dirty="0"/>
        </a:p>
      </dgm:t>
    </dgm:pt>
    <dgm:pt modelId="{4578D66D-ADD6-460F-916F-E3C3D5B2E493}" type="parTrans" cxnId="{4C2DAC33-3C02-49E8-9187-3B26D776FB3F}">
      <dgm:prSet/>
      <dgm:spPr/>
      <dgm:t>
        <a:bodyPr/>
        <a:lstStyle/>
        <a:p>
          <a:endParaRPr lang="en-US"/>
        </a:p>
      </dgm:t>
    </dgm:pt>
    <dgm:pt modelId="{7952E511-F3E1-4DF5-8315-8831E43083F0}" type="sibTrans" cxnId="{4C2DAC33-3C02-49E8-9187-3B26D776FB3F}">
      <dgm:prSet/>
      <dgm:spPr/>
      <dgm:t>
        <a:bodyPr/>
        <a:lstStyle/>
        <a:p>
          <a:endParaRPr lang="en-US"/>
        </a:p>
      </dgm:t>
    </dgm:pt>
    <dgm:pt modelId="{0D5E8961-F809-4317-AFB9-04BC2BE343F9}">
      <dgm:prSet/>
      <dgm:spPr/>
      <dgm:t>
        <a:bodyPr/>
        <a:lstStyle/>
        <a:p>
          <a:r>
            <a:rPr lang="fr-FR" dirty="0"/>
            <a:t>Les problèmes liés aux actions et aux dividendes</a:t>
          </a:r>
          <a:br>
            <a:rPr lang="fr-FR" dirty="0"/>
          </a:br>
          <a:r>
            <a:rPr lang="fr-FR" dirty="0"/>
            <a:t>&gt; Création de plusieurs types de firms et de banques différents</a:t>
          </a:r>
        </a:p>
      </dgm:t>
    </dgm:pt>
    <dgm:pt modelId="{BEB1C422-649C-4B30-83D0-9017763A9B34}" type="parTrans" cxnId="{332930FE-A504-4AA8-9536-AFC3E6F5749D}">
      <dgm:prSet/>
      <dgm:spPr/>
      <dgm:t>
        <a:bodyPr/>
        <a:lstStyle/>
        <a:p>
          <a:endParaRPr lang="en-US"/>
        </a:p>
      </dgm:t>
    </dgm:pt>
    <dgm:pt modelId="{FC086B70-E91E-4802-A6BB-D7B41A8F78EB}" type="sibTrans" cxnId="{332930FE-A504-4AA8-9536-AFC3E6F5749D}">
      <dgm:prSet/>
      <dgm:spPr/>
      <dgm:t>
        <a:bodyPr/>
        <a:lstStyle/>
        <a:p>
          <a:endParaRPr lang="en-US"/>
        </a:p>
      </dgm:t>
    </dgm:pt>
    <dgm:pt modelId="{6C826B4B-56DD-4A12-8320-94E218A3594A}">
      <dgm:prSet/>
      <dgm:spPr/>
      <dgm:t>
        <a:bodyPr/>
        <a:lstStyle/>
        <a:p>
          <a:r>
            <a:rPr lang="fr-FR" dirty="0"/>
            <a:t>Comment créer les équations de comportement de chacun de nos agents </a:t>
          </a:r>
        </a:p>
        <a:p>
          <a:r>
            <a:rPr lang="fr-FR" dirty="0"/>
            <a:t>&gt; Définir des courbes de décisions</a:t>
          </a:r>
          <a:endParaRPr lang="en-US" dirty="0"/>
        </a:p>
      </dgm:t>
    </dgm:pt>
    <dgm:pt modelId="{7FA194E9-5145-445D-8094-F079AC5CA7AC}" type="parTrans" cxnId="{37BE0058-8956-4115-9F03-ACDBFADE36F2}">
      <dgm:prSet/>
      <dgm:spPr/>
      <dgm:t>
        <a:bodyPr/>
        <a:lstStyle/>
        <a:p>
          <a:endParaRPr lang="en-US"/>
        </a:p>
      </dgm:t>
    </dgm:pt>
    <dgm:pt modelId="{98A38EAE-2CD3-419B-B127-A73783207218}" type="sibTrans" cxnId="{37BE0058-8956-4115-9F03-ACDBFADE36F2}">
      <dgm:prSet/>
      <dgm:spPr/>
      <dgm:t>
        <a:bodyPr/>
        <a:lstStyle/>
        <a:p>
          <a:endParaRPr lang="en-US"/>
        </a:p>
      </dgm:t>
    </dgm:pt>
    <dgm:pt modelId="{E224AEF3-D95B-4790-839B-CF29E7EE8110}">
      <dgm:prSet/>
      <dgm:spPr/>
      <dgm:t>
        <a:bodyPr/>
        <a:lstStyle/>
        <a:p>
          <a:r>
            <a:rPr lang="fr-FR" dirty="0"/>
            <a:t>Comment définir la nécessité des ménages a demander des prêts</a:t>
          </a:r>
        </a:p>
        <a:p>
          <a:r>
            <a:rPr lang="en-US" dirty="0"/>
            <a:t>&gt; </a:t>
          </a:r>
          <a:r>
            <a:rPr lang="en-US" dirty="0" err="1"/>
            <a:t>Définir</a:t>
          </a:r>
          <a:r>
            <a:rPr lang="en-US" dirty="0"/>
            <a:t> des </a:t>
          </a:r>
          <a:r>
            <a:rPr lang="en-US" dirty="0" err="1"/>
            <a:t>courbes</a:t>
          </a:r>
          <a:r>
            <a:rPr lang="en-US" dirty="0"/>
            <a:t> de </a:t>
          </a:r>
          <a:r>
            <a:rPr lang="en-US" dirty="0" err="1"/>
            <a:t>décisions</a:t>
          </a:r>
          <a:endParaRPr lang="en-US" dirty="0"/>
        </a:p>
      </dgm:t>
    </dgm:pt>
    <dgm:pt modelId="{CECEA2F5-415D-4245-9BFF-1311363D9780}" type="parTrans" cxnId="{6CCA989A-77E4-4222-81D1-E013E136E081}">
      <dgm:prSet/>
      <dgm:spPr/>
      <dgm:t>
        <a:bodyPr/>
        <a:lstStyle/>
        <a:p>
          <a:endParaRPr lang="en-US"/>
        </a:p>
      </dgm:t>
    </dgm:pt>
    <dgm:pt modelId="{F77C140D-D228-47B4-BF1C-092F3DEB63B4}" type="sibTrans" cxnId="{6CCA989A-77E4-4222-81D1-E013E136E081}">
      <dgm:prSet/>
      <dgm:spPr/>
      <dgm:t>
        <a:bodyPr/>
        <a:lstStyle/>
        <a:p>
          <a:endParaRPr lang="en-US"/>
        </a:p>
      </dgm:t>
    </dgm:pt>
    <dgm:pt modelId="{D4290198-D65D-48CD-8DBE-0555604D8077}" type="pres">
      <dgm:prSet presAssocID="{7184199F-974C-4E03-9331-5EC92CADE722}" presName="root" presStyleCnt="0">
        <dgm:presLayoutVars>
          <dgm:dir/>
          <dgm:resizeHandles val="exact"/>
        </dgm:presLayoutVars>
      </dgm:prSet>
      <dgm:spPr/>
    </dgm:pt>
    <dgm:pt modelId="{EA2692AD-412D-4675-823D-C3CEEF59BBB6}" type="pres">
      <dgm:prSet presAssocID="{F58B0E3C-3B75-42C0-B9C8-CDF9F6E33A24}" presName="compNode" presStyleCnt="0"/>
      <dgm:spPr/>
    </dgm:pt>
    <dgm:pt modelId="{51C0E895-F657-44B9-A93C-784A336B4925}" type="pres">
      <dgm:prSet presAssocID="{F58B0E3C-3B75-42C0-B9C8-CDF9F6E33A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B6CDA43-0B58-4A5D-B444-6AFF4CCF6B71}" type="pres">
      <dgm:prSet presAssocID="{F58B0E3C-3B75-42C0-B9C8-CDF9F6E33A24}" presName="spaceRect" presStyleCnt="0"/>
      <dgm:spPr/>
    </dgm:pt>
    <dgm:pt modelId="{0EC2CEFE-842E-4B0F-B520-51EB06E7EC13}" type="pres">
      <dgm:prSet presAssocID="{F58B0E3C-3B75-42C0-B9C8-CDF9F6E33A24}" presName="textRect" presStyleLbl="revTx" presStyleIdx="0" presStyleCnt="4">
        <dgm:presLayoutVars>
          <dgm:chMax val="1"/>
          <dgm:chPref val="1"/>
        </dgm:presLayoutVars>
      </dgm:prSet>
      <dgm:spPr/>
    </dgm:pt>
    <dgm:pt modelId="{8597DDAC-0676-476A-BC90-55E2A6E2398E}" type="pres">
      <dgm:prSet presAssocID="{7952E511-F3E1-4DF5-8315-8831E43083F0}" presName="sibTrans" presStyleCnt="0"/>
      <dgm:spPr/>
    </dgm:pt>
    <dgm:pt modelId="{6034EB49-5021-423C-8437-0520D85EBD94}" type="pres">
      <dgm:prSet presAssocID="{0D5E8961-F809-4317-AFB9-04BC2BE343F9}" presName="compNode" presStyleCnt="0"/>
      <dgm:spPr/>
    </dgm:pt>
    <dgm:pt modelId="{9D9A96AC-C06E-47B3-969A-946BB93F1D74}" type="pres">
      <dgm:prSet presAssocID="{0D5E8961-F809-4317-AFB9-04BC2BE343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73A7F11-64B2-4068-89BC-36A2074B4C76}" type="pres">
      <dgm:prSet presAssocID="{0D5E8961-F809-4317-AFB9-04BC2BE343F9}" presName="spaceRect" presStyleCnt="0"/>
      <dgm:spPr/>
    </dgm:pt>
    <dgm:pt modelId="{73E5DCE3-4295-4C39-810F-4F040E7F486E}" type="pres">
      <dgm:prSet presAssocID="{0D5E8961-F809-4317-AFB9-04BC2BE343F9}" presName="textRect" presStyleLbl="revTx" presStyleIdx="1" presStyleCnt="4">
        <dgm:presLayoutVars>
          <dgm:chMax val="1"/>
          <dgm:chPref val="1"/>
        </dgm:presLayoutVars>
      </dgm:prSet>
      <dgm:spPr/>
    </dgm:pt>
    <dgm:pt modelId="{E8C2E0C7-D27E-4755-9242-387AB389D3E8}" type="pres">
      <dgm:prSet presAssocID="{FC086B70-E91E-4802-A6BB-D7B41A8F78EB}" presName="sibTrans" presStyleCnt="0"/>
      <dgm:spPr/>
    </dgm:pt>
    <dgm:pt modelId="{AC0AA219-C497-47EE-ADA6-D47329D31965}" type="pres">
      <dgm:prSet presAssocID="{6C826B4B-56DD-4A12-8320-94E218A3594A}" presName="compNode" presStyleCnt="0"/>
      <dgm:spPr/>
    </dgm:pt>
    <dgm:pt modelId="{21497599-03FE-4A57-A9F5-2A3F75C6C329}" type="pres">
      <dgm:prSet presAssocID="{6C826B4B-56DD-4A12-8320-94E218A359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986C4E8-637E-471E-8A2B-1D02BDDC8672}" type="pres">
      <dgm:prSet presAssocID="{6C826B4B-56DD-4A12-8320-94E218A3594A}" presName="spaceRect" presStyleCnt="0"/>
      <dgm:spPr/>
    </dgm:pt>
    <dgm:pt modelId="{4F0FBB3E-C992-4C34-B909-2D9D606E5F64}" type="pres">
      <dgm:prSet presAssocID="{6C826B4B-56DD-4A12-8320-94E218A3594A}" presName="textRect" presStyleLbl="revTx" presStyleIdx="2" presStyleCnt="4">
        <dgm:presLayoutVars>
          <dgm:chMax val="1"/>
          <dgm:chPref val="1"/>
        </dgm:presLayoutVars>
      </dgm:prSet>
      <dgm:spPr/>
    </dgm:pt>
    <dgm:pt modelId="{C72F55CF-15E8-4D2B-9AF4-685B743C401E}" type="pres">
      <dgm:prSet presAssocID="{98A38EAE-2CD3-419B-B127-A73783207218}" presName="sibTrans" presStyleCnt="0"/>
      <dgm:spPr/>
    </dgm:pt>
    <dgm:pt modelId="{1DEAC2D2-4C69-45DD-85B4-6B95D08ED0D8}" type="pres">
      <dgm:prSet presAssocID="{E224AEF3-D95B-4790-839B-CF29E7EE8110}" presName="compNode" presStyleCnt="0"/>
      <dgm:spPr/>
    </dgm:pt>
    <dgm:pt modelId="{CB00682F-A7E9-4F20-9B1A-561585DDE9A9}" type="pres">
      <dgm:prSet presAssocID="{E224AEF3-D95B-4790-839B-CF29E7EE8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99765DA-4E77-49D0-8B4E-9297EB2A293C}" type="pres">
      <dgm:prSet presAssocID="{E224AEF3-D95B-4790-839B-CF29E7EE8110}" presName="spaceRect" presStyleCnt="0"/>
      <dgm:spPr/>
    </dgm:pt>
    <dgm:pt modelId="{F77BE68A-F0C4-498B-A88B-96630F519125}" type="pres">
      <dgm:prSet presAssocID="{E224AEF3-D95B-4790-839B-CF29E7EE81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05DC02-75EA-4084-925E-2CED949B452C}" type="presOf" srcId="{E224AEF3-D95B-4790-839B-CF29E7EE8110}" destId="{F77BE68A-F0C4-498B-A88B-96630F519125}" srcOrd="0" destOrd="0" presId="urn:microsoft.com/office/officeart/2018/2/layout/IconLabelList"/>
    <dgm:cxn modelId="{25A3E432-8A65-4E9F-877C-1BFFE10945DD}" type="presOf" srcId="{F58B0E3C-3B75-42C0-B9C8-CDF9F6E33A24}" destId="{0EC2CEFE-842E-4B0F-B520-51EB06E7EC13}" srcOrd="0" destOrd="0" presId="urn:microsoft.com/office/officeart/2018/2/layout/IconLabelList"/>
    <dgm:cxn modelId="{4C2DAC33-3C02-49E8-9187-3B26D776FB3F}" srcId="{7184199F-974C-4E03-9331-5EC92CADE722}" destId="{F58B0E3C-3B75-42C0-B9C8-CDF9F6E33A24}" srcOrd="0" destOrd="0" parTransId="{4578D66D-ADD6-460F-916F-E3C3D5B2E493}" sibTransId="{7952E511-F3E1-4DF5-8315-8831E43083F0}"/>
    <dgm:cxn modelId="{CF22AD38-DBC8-4636-BE8D-CFE01045392A}" type="presOf" srcId="{0D5E8961-F809-4317-AFB9-04BC2BE343F9}" destId="{73E5DCE3-4295-4C39-810F-4F040E7F486E}" srcOrd="0" destOrd="0" presId="urn:microsoft.com/office/officeart/2018/2/layout/IconLabelList"/>
    <dgm:cxn modelId="{9BB7024D-7B66-4F2C-AAB6-805BF195E6CD}" type="presOf" srcId="{7184199F-974C-4E03-9331-5EC92CADE722}" destId="{D4290198-D65D-48CD-8DBE-0555604D8077}" srcOrd="0" destOrd="0" presId="urn:microsoft.com/office/officeart/2018/2/layout/IconLabelList"/>
    <dgm:cxn modelId="{1727BF4E-C433-487F-82D1-175916E3BF66}" type="presOf" srcId="{6C826B4B-56DD-4A12-8320-94E218A3594A}" destId="{4F0FBB3E-C992-4C34-B909-2D9D606E5F64}" srcOrd="0" destOrd="0" presId="urn:microsoft.com/office/officeart/2018/2/layout/IconLabelList"/>
    <dgm:cxn modelId="{37BE0058-8956-4115-9F03-ACDBFADE36F2}" srcId="{7184199F-974C-4E03-9331-5EC92CADE722}" destId="{6C826B4B-56DD-4A12-8320-94E218A3594A}" srcOrd="2" destOrd="0" parTransId="{7FA194E9-5145-445D-8094-F079AC5CA7AC}" sibTransId="{98A38EAE-2CD3-419B-B127-A73783207218}"/>
    <dgm:cxn modelId="{6CCA989A-77E4-4222-81D1-E013E136E081}" srcId="{7184199F-974C-4E03-9331-5EC92CADE722}" destId="{E224AEF3-D95B-4790-839B-CF29E7EE8110}" srcOrd="3" destOrd="0" parTransId="{CECEA2F5-415D-4245-9BFF-1311363D9780}" sibTransId="{F77C140D-D228-47B4-BF1C-092F3DEB63B4}"/>
    <dgm:cxn modelId="{332930FE-A504-4AA8-9536-AFC3E6F5749D}" srcId="{7184199F-974C-4E03-9331-5EC92CADE722}" destId="{0D5E8961-F809-4317-AFB9-04BC2BE343F9}" srcOrd="1" destOrd="0" parTransId="{BEB1C422-649C-4B30-83D0-9017763A9B34}" sibTransId="{FC086B70-E91E-4802-A6BB-D7B41A8F78EB}"/>
    <dgm:cxn modelId="{569193BA-2B22-439A-A4E9-DA5469C5EE27}" type="presParOf" srcId="{D4290198-D65D-48CD-8DBE-0555604D8077}" destId="{EA2692AD-412D-4675-823D-C3CEEF59BBB6}" srcOrd="0" destOrd="0" presId="urn:microsoft.com/office/officeart/2018/2/layout/IconLabelList"/>
    <dgm:cxn modelId="{8DED4D68-ECA3-4C9C-89F9-874D5FC31145}" type="presParOf" srcId="{EA2692AD-412D-4675-823D-C3CEEF59BBB6}" destId="{51C0E895-F657-44B9-A93C-784A336B4925}" srcOrd="0" destOrd="0" presId="urn:microsoft.com/office/officeart/2018/2/layout/IconLabelList"/>
    <dgm:cxn modelId="{2C948462-FDAA-4A24-AF56-A2E7FDFA03B9}" type="presParOf" srcId="{EA2692AD-412D-4675-823D-C3CEEF59BBB6}" destId="{DB6CDA43-0B58-4A5D-B444-6AFF4CCF6B71}" srcOrd="1" destOrd="0" presId="urn:microsoft.com/office/officeart/2018/2/layout/IconLabelList"/>
    <dgm:cxn modelId="{6C2AEEB2-4E23-4D95-841B-4847E84C88A9}" type="presParOf" srcId="{EA2692AD-412D-4675-823D-C3CEEF59BBB6}" destId="{0EC2CEFE-842E-4B0F-B520-51EB06E7EC13}" srcOrd="2" destOrd="0" presId="urn:microsoft.com/office/officeart/2018/2/layout/IconLabelList"/>
    <dgm:cxn modelId="{B62382A3-B1A9-40D9-ACC5-00CFC53829B9}" type="presParOf" srcId="{D4290198-D65D-48CD-8DBE-0555604D8077}" destId="{8597DDAC-0676-476A-BC90-55E2A6E2398E}" srcOrd="1" destOrd="0" presId="urn:microsoft.com/office/officeart/2018/2/layout/IconLabelList"/>
    <dgm:cxn modelId="{01172903-9FAE-4812-8208-4D0A9B6DC61F}" type="presParOf" srcId="{D4290198-D65D-48CD-8DBE-0555604D8077}" destId="{6034EB49-5021-423C-8437-0520D85EBD94}" srcOrd="2" destOrd="0" presId="urn:microsoft.com/office/officeart/2018/2/layout/IconLabelList"/>
    <dgm:cxn modelId="{A634D78D-2842-4294-9FAD-F3F4C0C3ADE9}" type="presParOf" srcId="{6034EB49-5021-423C-8437-0520D85EBD94}" destId="{9D9A96AC-C06E-47B3-969A-946BB93F1D74}" srcOrd="0" destOrd="0" presId="urn:microsoft.com/office/officeart/2018/2/layout/IconLabelList"/>
    <dgm:cxn modelId="{59875822-9CDE-416E-ACEE-B2C3FE664103}" type="presParOf" srcId="{6034EB49-5021-423C-8437-0520D85EBD94}" destId="{673A7F11-64B2-4068-89BC-36A2074B4C76}" srcOrd="1" destOrd="0" presId="urn:microsoft.com/office/officeart/2018/2/layout/IconLabelList"/>
    <dgm:cxn modelId="{C24D7338-1387-4B67-9696-F886955AB1AC}" type="presParOf" srcId="{6034EB49-5021-423C-8437-0520D85EBD94}" destId="{73E5DCE3-4295-4C39-810F-4F040E7F486E}" srcOrd="2" destOrd="0" presId="urn:microsoft.com/office/officeart/2018/2/layout/IconLabelList"/>
    <dgm:cxn modelId="{445A8CEE-F979-437B-BC18-FF821286D1AA}" type="presParOf" srcId="{D4290198-D65D-48CD-8DBE-0555604D8077}" destId="{E8C2E0C7-D27E-4755-9242-387AB389D3E8}" srcOrd="3" destOrd="0" presId="urn:microsoft.com/office/officeart/2018/2/layout/IconLabelList"/>
    <dgm:cxn modelId="{7656559D-D858-44F7-AEBD-64C77CD14C8C}" type="presParOf" srcId="{D4290198-D65D-48CD-8DBE-0555604D8077}" destId="{AC0AA219-C497-47EE-ADA6-D47329D31965}" srcOrd="4" destOrd="0" presId="urn:microsoft.com/office/officeart/2018/2/layout/IconLabelList"/>
    <dgm:cxn modelId="{57EC4B20-E037-469D-BE16-FF8CCA0AA3BA}" type="presParOf" srcId="{AC0AA219-C497-47EE-ADA6-D47329D31965}" destId="{21497599-03FE-4A57-A9F5-2A3F75C6C329}" srcOrd="0" destOrd="0" presId="urn:microsoft.com/office/officeart/2018/2/layout/IconLabelList"/>
    <dgm:cxn modelId="{341D1589-D3C4-4D1E-8DBB-B9BB278F38C0}" type="presParOf" srcId="{AC0AA219-C497-47EE-ADA6-D47329D31965}" destId="{C986C4E8-637E-471E-8A2B-1D02BDDC8672}" srcOrd="1" destOrd="0" presId="urn:microsoft.com/office/officeart/2018/2/layout/IconLabelList"/>
    <dgm:cxn modelId="{B37FE803-F266-4D3F-B427-1A146ECA13AA}" type="presParOf" srcId="{AC0AA219-C497-47EE-ADA6-D47329D31965}" destId="{4F0FBB3E-C992-4C34-B909-2D9D606E5F64}" srcOrd="2" destOrd="0" presId="urn:microsoft.com/office/officeart/2018/2/layout/IconLabelList"/>
    <dgm:cxn modelId="{1AFA5B42-5688-45D6-BB7B-BE1870E9E12D}" type="presParOf" srcId="{D4290198-D65D-48CD-8DBE-0555604D8077}" destId="{C72F55CF-15E8-4D2B-9AF4-685B743C401E}" srcOrd="5" destOrd="0" presId="urn:microsoft.com/office/officeart/2018/2/layout/IconLabelList"/>
    <dgm:cxn modelId="{F0FD9849-76D4-43B8-B1D8-76360CB6FE15}" type="presParOf" srcId="{D4290198-D65D-48CD-8DBE-0555604D8077}" destId="{1DEAC2D2-4C69-45DD-85B4-6B95D08ED0D8}" srcOrd="6" destOrd="0" presId="urn:microsoft.com/office/officeart/2018/2/layout/IconLabelList"/>
    <dgm:cxn modelId="{62DAB808-4E76-4AE3-B702-069CCB546C5B}" type="presParOf" srcId="{1DEAC2D2-4C69-45DD-85B4-6B95D08ED0D8}" destId="{CB00682F-A7E9-4F20-9B1A-561585DDE9A9}" srcOrd="0" destOrd="0" presId="urn:microsoft.com/office/officeart/2018/2/layout/IconLabelList"/>
    <dgm:cxn modelId="{34A55174-587C-49E3-9691-AD4C22BBBA4F}" type="presParOf" srcId="{1DEAC2D2-4C69-45DD-85B4-6B95D08ED0D8}" destId="{199765DA-4E77-49D0-8B4E-9297EB2A293C}" srcOrd="1" destOrd="0" presId="urn:microsoft.com/office/officeart/2018/2/layout/IconLabelList"/>
    <dgm:cxn modelId="{81FE4737-790B-4350-A59B-F71AD5DF1B71}" type="presParOf" srcId="{1DEAC2D2-4C69-45DD-85B4-6B95D08ED0D8}" destId="{F77BE68A-F0C4-498B-A88B-96630F5191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CE2841-01C5-4558-A6D2-4089EA2B4B9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C0559A-35BA-4B92-B9CC-567E8786C272}">
      <dgm:prSet/>
      <dgm:spPr/>
      <dgm:t>
        <a:bodyPr/>
        <a:lstStyle/>
        <a:p>
          <a:pPr>
            <a:defRPr b="1"/>
          </a:pPr>
          <a:r>
            <a:rPr lang="fr-FR" dirty="0"/>
            <a:t>Ajout du BitCoin</a:t>
          </a:r>
          <a:endParaRPr lang="en-US" dirty="0"/>
        </a:p>
      </dgm:t>
    </dgm:pt>
    <dgm:pt modelId="{F52418C2-6F88-4A4E-BEBD-F63232A0BAC1}" type="parTrans" cxnId="{07DD46A2-705E-42B1-A54E-49AFF2D179BE}">
      <dgm:prSet/>
      <dgm:spPr/>
      <dgm:t>
        <a:bodyPr/>
        <a:lstStyle/>
        <a:p>
          <a:endParaRPr lang="en-US"/>
        </a:p>
      </dgm:t>
    </dgm:pt>
    <dgm:pt modelId="{02789117-D770-49D4-B85A-AE0A0B9EF331}" type="sibTrans" cxnId="{07DD46A2-705E-42B1-A54E-49AFF2D179BE}">
      <dgm:prSet/>
      <dgm:spPr/>
      <dgm:t>
        <a:bodyPr/>
        <a:lstStyle/>
        <a:p>
          <a:endParaRPr lang="en-US"/>
        </a:p>
      </dgm:t>
    </dgm:pt>
    <dgm:pt modelId="{CB5C3B92-A848-410A-AE6F-45B463D7A3E3}">
      <dgm:prSet/>
      <dgm:spPr/>
      <dgm:t>
        <a:bodyPr/>
        <a:lstStyle/>
        <a:p>
          <a:pPr>
            <a:defRPr b="1"/>
          </a:pPr>
          <a:r>
            <a:rPr lang="en-GB" dirty="0"/>
            <a:t>Complexification de </a:t>
          </a:r>
          <a:r>
            <a:rPr lang="en-GB" dirty="0" err="1"/>
            <a:t>notre</a:t>
          </a:r>
          <a:r>
            <a:rPr lang="en-GB" dirty="0"/>
            <a:t> </a:t>
          </a:r>
          <a:r>
            <a:rPr lang="en-GB" dirty="0" err="1"/>
            <a:t>modèle</a:t>
          </a:r>
          <a:r>
            <a:rPr lang="en-GB" dirty="0"/>
            <a:t> :</a:t>
          </a:r>
          <a:endParaRPr lang="en-US" dirty="0"/>
        </a:p>
      </dgm:t>
    </dgm:pt>
    <dgm:pt modelId="{3F583E48-B06D-4674-93DD-F8E00335E3C5}" type="parTrans" cxnId="{194CB37F-428A-4D37-B1E9-03705CCF07CB}">
      <dgm:prSet/>
      <dgm:spPr/>
      <dgm:t>
        <a:bodyPr/>
        <a:lstStyle/>
        <a:p>
          <a:endParaRPr lang="en-US"/>
        </a:p>
      </dgm:t>
    </dgm:pt>
    <dgm:pt modelId="{3290E356-852E-4F24-9A7C-A9060669E633}" type="sibTrans" cxnId="{194CB37F-428A-4D37-B1E9-03705CCF07CB}">
      <dgm:prSet/>
      <dgm:spPr/>
      <dgm:t>
        <a:bodyPr/>
        <a:lstStyle/>
        <a:p>
          <a:endParaRPr lang="en-US"/>
        </a:p>
      </dgm:t>
    </dgm:pt>
    <dgm:pt modelId="{20414C30-8787-4CFA-A493-3DAC44E463B7}">
      <dgm:prSet/>
      <dgm:spPr/>
      <dgm:t>
        <a:bodyPr/>
        <a:lstStyle/>
        <a:p>
          <a:r>
            <a:rPr lang="en-GB" dirty="0" err="1"/>
            <a:t>Ajout</a:t>
          </a:r>
          <a:r>
            <a:rPr lang="en-GB" dirty="0"/>
            <a:t> </a:t>
          </a:r>
          <a:r>
            <a:rPr lang="fr-FR" dirty="0"/>
            <a:t>d’interaction</a:t>
          </a:r>
          <a:r>
            <a:rPr lang="en-GB" dirty="0"/>
            <a:t> entre </a:t>
          </a:r>
          <a:r>
            <a:rPr lang="en-GB" dirty="0" err="1"/>
            <a:t>nos</a:t>
          </a:r>
          <a:r>
            <a:rPr lang="en-GB" dirty="0"/>
            <a:t> agents</a:t>
          </a:r>
          <a:endParaRPr lang="en-US" dirty="0"/>
        </a:p>
      </dgm:t>
    </dgm:pt>
    <dgm:pt modelId="{595A181E-73F5-4FA4-B46C-54E1E1A93D49}" type="parTrans" cxnId="{E07E2ECB-6A06-48EB-8F23-A71BC1C678B4}">
      <dgm:prSet/>
      <dgm:spPr/>
      <dgm:t>
        <a:bodyPr/>
        <a:lstStyle/>
        <a:p>
          <a:endParaRPr lang="en-US"/>
        </a:p>
      </dgm:t>
    </dgm:pt>
    <dgm:pt modelId="{FC0C3DB7-63B8-4458-A87D-3AFEF3762690}" type="sibTrans" cxnId="{E07E2ECB-6A06-48EB-8F23-A71BC1C678B4}">
      <dgm:prSet/>
      <dgm:spPr/>
      <dgm:t>
        <a:bodyPr/>
        <a:lstStyle/>
        <a:p>
          <a:endParaRPr lang="en-US"/>
        </a:p>
      </dgm:t>
    </dgm:pt>
    <dgm:pt modelId="{648788AC-BEFE-45A1-AF59-81D0E25978B3}">
      <dgm:prSet/>
      <dgm:spPr/>
      <dgm:t>
        <a:bodyPr/>
        <a:lstStyle/>
        <a:p>
          <a:r>
            <a:rPr lang="fr-FR" dirty="0"/>
            <a:t>Ajout d’agent plus spécifiques </a:t>
          </a:r>
          <a:endParaRPr lang="en-US" dirty="0"/>
        </a:p>
      </dgm:t>
    </dgm:pt>
    <dgm:pt modelId="{4623E8F5-4B8E-41AA-9DF8-433AB0B167A3}" type="parTrans" cxnId="{8D668715-AED5-4D8B-8C39-270E8AA63A05}">
      <dgm:prSet/>
      <dgm:spPr/>
      <dgm:t>
        <a:bodyPr/>
        <a:lstStyle/>
        <a:p>
          <a:endParaRPr lang="en-US"/>
        </a:p>
      </dgm:t>
    </dgm:pt>
    <dgm:pt modelId="{414F2501-5F25-427D-A755-283EF6D91328}" type="sibTrans" cxnId="{8D668715-AED5-4D8B-8C39-270E8AA63A05}">
      <dgm:prSet/>
      <dgm:spPr/>
      <dgm:t>
        <a:bodyPr/>
        <a:lstStyle/>
        <a:p>
          <a:endParaRPr lang="en-US"/>
        </a:p>
      </dgm:t>
    </dgm:pt>
    <dgm:pt modelId="{A55EA399-3BB1-4978-A751-6B87141B5128}">
      <dgm:prSet/>
      <dgm:spPr/>
      <dgm:t>
        <a:bodyPr/>
        <a:lstStyle/>
        <a:p>
          <a:pPr>
            <a:defRPr b="1"/>
          </a:pPr>
          <a:r>
            <a:rPr lang="fr-FR"/>
            <a:t>Objectif : obtenir un modèle encore plus réaliste</a:t>
          </a:r>
          <a:endParaRPr lang="en-US"/>
        </a:p>
      </dgm:t>
    </dgm:pt>
    <dgm:pt modelId="{B42CD7CB-378E-480F-A4D1-0C84E643A0C8}" type="parTrans" cxnId="{D1EF91DD-9EC4-4A32-9E78-F35D1E68B977}">
      <dgm:prSet/>
      <dgm:spPr/>
      <dgm:t>
        <a:bodyPr/>
        <a:lstStyle/>
        <a:p>
          <a:endParaRPr lang="en-US"/>
        </a:p>
      </dgm:t>
    </dgm:pt>
    <dgm:pt modelId="{1BFE4B04-A913-4A48-941C-FF8EDD696BF1}" type="sibTrans" cxnId="{D1EF91DD-9EC4-4A32-9E78-F35D1E68B977}">
      <dgm:prSet/>
      <dgm:spPr/>
      <dgm:t>
        <a:bodyPr/>
        <a:lstStyle/>
        <a:p>
          <a:endParaRPr lang="en-US"/>
        </a:p>
      </dgm:t>
    </dgm:pt>
    <dgm:pt modelId="{F52C8842-958B-4238-9696-68E30FA4C448}">
      <dgm:prSet/>
      <dgm:spPr/>
      <dgm:t>
        <a:bodyPr/>
        <a:lstStyle/>
        <a:p>
          <a:pPr>
            <a:defRPr b="1"/>
          </a:pPr>
          <a:r>
            <a:rPr lang="fr-FR" dirty="0"/>
            <a:t>Utilité de notre projet pour des plateformes d’échange de crypto actifs et pour le </a:t>
          </a:r>
          <a:r>
            <a:rPr lang="fr-FR" dirty="0" err="1"/>
            <a:t>daily</a:t>
          </a:r>
          <a:r>
            <a:rPr lang="fr-FR" dirty="0"/>
            <a:t> trading personnel</a:t>
          </a:r>
          <a:endParaRPr lang="en-US" dirty="0"/>
        </a:p>
      </dgm:t>
    </dgm:pt>
    <dgm:pt modelId="{8FDC05FE-592B-4486-A649-A92B0405DA0E}" type="parTrans" cxnId="{54A71666-9DB7-482F-BB9D-7075CAD5A1CE}">
      <dgm:prSet/>
      <dgm:spPr/>
      <dgm:t>
        <a:bodyPr/>
        <a:lstStyle/>
        <a:p>
          <a:endParaRPr lang="en-US"/>
        </a:p>
      </dgm:t>
    </dgm:pt>
    <dgm:pt modelId="{3EA28DA2-23EE-4F97-BD8E-07425999B400}" type="sibTrans" cxnId="{54A71666-9DB7-482F-BB9D-7075CAD5A1CE}">
      <dgm:prSet/>
      <dgm:spPr/>
      <dgm:t>
        <a:bodyPr/>
        <a:lstStyle/>
        <a:p>
          <a:endParaRPr lang="en-US"/>
        </a:p>
      </dgm:t>
    </dgm:pt>
    <dgm:pt modelId="{676535A2-4FA8-4505-9869-9AB66DC8CE42}" type="pres">
      <dgm:prSet presAssocID="{5BCE2841-01C5-4558-A6D2-4089EA2B4B92}" presName="root" presStyleCnt="0">
        <dgm:presLayoutVars>
          <dgm:dir/>
          <dgm:resizeHandles val="exact"/>
        </dgm:presLayoutVars>
      </dgm:prSet>
      <dgm:spPr/>
    </dgm:pt>
    <dgm:pt modelId="{418F3276-5AEA-4BD9-80B0-8508AAFC3D78}" type="pres">
      <dgm:prSet presAssocID="{90C0559A-35BA-4B92-B9CC-567E8786C272}" presName="compNode" presStyleCnt="0"/>
      <dgm:spPr/>
    </dgm:pt>
    <dgm:pt modelId="{73E88EDE-8743-470C-8DBC-67A08645A9D6}" type="pres">
      <dgm:prSet presAssocID="{90C0559A-35BA-4B92-B9CC-567E8786C272}" presName="iconRect" presStyleLbl="node1" presStyleIdx="0" presStyleCnt="4" custScaleX="126501" custScaleY="1022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78ACFA8-685A-4275-97A1-0CC15A45DC52}" type="pres">
      <dgm:prSet presAssocID="{90C0559A-35BA-4B92-B9CC-567E8786C272}" presName="iconSpace" presStyleCnt="0"/>
      <dgm:spPr/>
    </dgm:pt>
    <dgm:pt modelId="{F7E135FB-B6B0-4F47-8211-1F4690EF72FF}" type="pres">
      <dgm:prSet presAssocID="{90C0559A-35BA-4B92-B9CC-567E8786C272}" presName="parTx" presStyleLbl="revTx" presStyleIdx="0" presStyleCnt="8">
        <dgm:presLayoutVars>
          <dgm:chMax val="0"/>
          <dgm:chPref val="0"/>
        </dgm:presLayoutVars>
      </dgm:prSet>
      <dgm:spPr/>
    </dgm:pt>
    <dgm:pt modelId="{1F952482-B4CE-4A87-BBB8-4E966C348A1C}" type="pres">
      <dgm:prSet presAssocID="{90C0559A-35BA-4B92-B9CC-567E8786C272}" presName="txSpace" presStyleCnt="0"/>
      <dgm:spPr/>
    </dgm:pt>
    <dgm:pt modelId="{C23619C6-6EB9-435B-A30F-A8A3C033CA2C}" type="pres">
      <dgm:prSet presAssocID="{90C0559A-35BA-4B92-B9CC-567E8786C272}" presName="desTx" presStyleLbl="revTx" presStyleIdx="1" presStyleCnt="8">
        <dgm:presLayoutVars/>
      </dgm:prSet>
      <dgm:spPr/>
    </dgm:pt>
    <dgm:pt modelId="{5B5FD193-CE0B-45CE-ACEC-B807183EDFA7}" type="pres">
      <dgm:prSet presAssocID="{02789117-D770-49D4-B85A-AE0A0B9EF331}" presName="sibTrans" presStyleCnt="0"/>
      <dgm:spPr/>
    </dgm:pt>
    <dgm:pt modelId="{00C026C8-1D8F-4BE2-B458-4CF0E3A73394}" type="pres">
      <dgm:prSet presAssocID="{CB5C3B92-A848-410A-AE6F-45B463D7A3E3}" presName="compNode" presStyleCnt="0"/>
      <dgm:spPr/>
    </dgm:pt>
    <dgm:pt modelId="{B4051AA2-062A-4810-8208-B0EC62359272}" type="pres">
      <dgm:prSet presAssocID="{CB5C3B92-A848-410A-AE6F-45B463D7A3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724D7D8-604E-416D-9F00-21D24267F283}" type="pres">
      <dgm:prSet presAssocID="{CB5C3B92-A848-410A-AE6F-45B463D7A3E3}" presName="iconSpace" presStyleCnt="0"/>
      <dgm:spPr/>
    </dgm:pt>
    <dgm:pt modelId="{E4FC51B1-113C-44D9-A1D0-A3D9DEB6BB28}" type="pres">
      <dgm:prSet presAssocID="{CB5C3B92-A848-410A-AE6F-45B463D7A3E3}" presName="parTx" presStyleLbl="revTx" presStyleIdx="2" presStyleCnt="8" custLinFactNeighborX="-25773">
        <dgm:presLayoutVars>
          <dgm:chMax val="0"/>
          <dgm:chPref val="0"/>
        </dgm:presLayoutVars>
      </dgm:prSet>
      <dgm:spPr/>
    </dgm:pt>
    <dgm:pt modelId="{943784F3-B20E-4FF3-85FB-7E2F65E7D411}" type="pres">
      <dgm:prSet presAssocID="{CB5C3B92-A848-410A-AE6F-45B463D7A3E3}" presName="txSpace" presStyleCnt="0"/>
      <dgm:spPr/>
    </dgm:pt>
    <dgm:pt modelId="{52919C5B-1CE8-46F5-B46A-03EDC1D2AC8D}" type="pres">
      <dgm:prSet presAssocID="{CB5C3B92-A848-410A-AE6F-45B463D7A3E3}" presName="desTx" presStyleLbl="revTx" presStyleIdx="3" presStyleCnt="8" custLinFactNeighborX="-25763">
        <dgm:presLayoutVars/>
      </dgm:prSet>
      <dgm:spPr/>
    </dgm:pt>
    <dgm:pt modelId="{ADA20FD3-8E04-4ABC-8FDF-7FB34C515114}" type="pres">
      <dgm:prSet presAssocID="{3290E356-852E-4F24-9A7C-A9060669E633}" presName="sibTrans" presStyleCnt="0"/>
      <dgm:spPr/>
    </dgm:pt>
    <dgm:pt modelId="{5752E0FD-9896-4462-8CF1-6BEF9ED446D5}" type="pres">
      <dgm:prSet presAssocID="{A55EA399-3BB1-4978-A751-6B87141B5128}" presName="compNode" presStyleCnt="0"/>
      <dgm:spPr/>
    </dgm:pt>
    <dgm:pt modelId="{E14DA163-46D1-4C9E-8662-04007CCCA993}" type="pres">
      <dgm:prSet presAssocID="{A55EA399-3BB1-4978-A751-6B87141B51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417435-3D7B-47C9-87BD-5468F523B07A}" type="pres">
      <dgm:prSet presAssocID="{A55EA399-3BB1-4978-A751-6B87141B5128}" presName="iconSpace" presStyleCnt="0"/>
      <dgm:spPr/>
    </dgm:pt>
    <dgm:pt modelId="{65729498-F85C-4AE2-9E2C-580C9F42792C}" type="pres">
      <dgm:prSet presAssocID="{A55EA399-3BB1-4978-A751-6B87141B5128}" presName="parTx" presStyleLbl="revTx" presStyleIdx="4" presStyleCnt="8">
        <dgm:presLayoutVars>
          <dgm:chMax val="0"/>
          <dgm:chPref val="0"/>
        </dgm:presLayoutVars>
      </dgm:prSet>
      <dgm:spPr/>
    </dgm:pt>
    <dgm:pt modelId="{22212FF1-237C-4FB3-9DB0-5255C73ACD92}" type="pres">
      <dgm:prSet presAssocID="{A55EA399-3BB1-4978-A751-6B87141B5128}" presName="txSpace" presStyleCnt="0"/>
      <dgm:spPr/>
    </dgm:pt>
    <dgm:pt modelId="{2B70E709-9494-4B21-826C-93EC049D605E}" type="pres">
      <dgm:prSet presAssocID="{A55EA399-3BB1-4978-A751-6B87141B5128}" presName="desTx" presStyleLbl="revTx" presStyleIdx="5" presStyleCnt="8">
        <dgm:presLayoutVars/>
      </dgm:prSet>
      <dgm:spPr/>
    </dgm:pt>
    <dgm:pt modelId="{1A344DFE-78C4-4FC6-90F5-CBA71716D598}" type="pres">
      <dgm:prSet presAssocID="{1BFE4B04-A913-4A48-941C-FF8EDD696BF1}" presName="sibTrans" presStyleCnt="0"/>
      <dgm:spPr/>
    </dgm:pt>
    <dgm:pt modelId="{19BAF065-DF24-4746-8DAE-4D1B3F3D386F}" type="pres">
      <dgm:prSet presAssocID="{F52C8842-958B-4238-9696-68E30FA4C448}" presName="compNode" presStyleCnt="0"/>
      <dgm:spPr/>
    </dgm:pt>
    <dgm:pt modelId="{0826E94C-9B2C-4D12-B878-3D4CD91B921A}" type="pres">
      <dgm:prSet presAssocID="{F52C8842-958B-4238-9696-68E30FA4C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E455C80-6EEC-4625-9340-C79F99E42ACC}" type="pres">
      <dgm:prSet presAssocID="{F52C8842-958B-4238-9696-68E30FA4C448}" presName="iconSpace" presStyleCnt="0"/>
      <dgm:spPr/>
    </dgm:pt>
    <dgm:pt modelId="{74ED83DA-71DE-499F-9E58-822EC506FA9C}" type="pres">
      <dgm:prSet presAssocID="{F52C8842-958B-4238-9696-68E30FA4C448}" presName="parTx" presStyleLbl="revTx" presStyleIdx="6" presStyleCnt="8">
        <dgm:presLayoutVars>
          <dgm:chMax val="0"/>
          <dgm:chPref val="0"/>
        </dgm:presLayoutVars>
      </dgm:prSet>
      <dgm:spPr/>
    </dgm:pt>
    <dgm:pt modelId="{EACC1C68-A38E-42FB-99E8-F4F3034D4675}" type="pres">
      <dgm:prSet presAssocID="{F52C8842-958B-4238-9696-68E30FA4C448}" presName="txSpace" presStyleCnt="0"/>
      <dgm:spPr/>
    </dgm:pt>
    <dgm:pt modelId="{6BADCEE9-BE85-47A4-8AB3-7213803D8389}" type="pres">
      <dgm:prSet presAssocID="{F52C8842-958B-4238-9696-68E30FA4C448}" presName="desTx" presStyleLbl="revTx" presStyleIdx="7" presStyleCnt="8">
        <dgm:presLayoutVars/>
      </dgm:prSet>
      <dgm:spPr/>
    </dgm:pt>
  </dgm:ptLst>
  <dgm:cxnLst>
    <dgm:cxn modelId="{298C3C08-88D5-46EA-A14C-A62E6C6B7281}" type="presOf" srcId="{A55EA399-3BB1-4978-A751-6B87141B5128}" destId="{65729498-F85C-4AE2-9E2C-580C9F42792C}" srcOrd="0" destOrd="0" presId="urn:microsoft.com/office/officeart/2018/2/layout/IconLabelDescriptionList"/>
    <dgm:cxn modelId="{8D668715-AED5-4D8B-8C39-270E8AA63A05}" srcId="{CB5C3B92-A848-410A-AE6F-45B463D7A3E3}" destId="{648788AC-BEFE-45A1-AF59-81D0E25978B3}" srcOrd="1" destOrd="0" parTransId="{4623E8F5-4B8E-41AA-9DF8-433AB0B167A3}" sibTransId="{414F2501-5F25-427D-A755-283EF6D91328}"/>
    <dgm:cxn modelId="{BB26A236-D5AA-4B6D-AEAE-4FF29DB6A1A1}" type="presOf" srcId="{20414C30-8787-4CFA-A493-3DAC44E463B7}" destId="{52919C5B-1CE8-46F5-B46A-03EDC1D2AC8D}" srcOrd="0" destOrd="0" presId="urn:microsoft.com/office/officeart/2018/2/layout/IconLabelDescriptionList"/>
    <dgm:cxn modelId="{54A71666-9DB7-482F-BB9D-7075CAD5A1CE}" srcId="{5BCE2841-01C5-4558-A6D2-4089EA2B4B92}" destId="{F52C8842-958B-4238-9696-68E30FA4C448}" srcOrd="3" destOrd="0" parTransId="{8FDC05FE-592B-4486-A649-A92B0405DA0E}" sibTransId="{3EA28DA2-23EE-4F97-BD8E-07425999B400}"/>
    <dgm:cxn modelId="{B9504178-7D9B-4913-A4D2-2AD859A2188B}" type="presOf" srcId="{5BCE2841-01C5-4558-A6D2-4089EA2B4B92}" destId="{676535A2-4FA8-4505-9869-9AB66DC8CE42}" srcOrd="0" destOrd="0" presId="urn:microsoft.com/office/officeart/2018/2/layout/IconLabelDescriptionList"/>
    <dgm:cxn modelId="{194CB37F-428A-4D37-B1E9-03705CCF07CB}" srcId="{5BCE2841-01C5-4558-A6D2-4089EA2B4B92}" destId="{CB5C3B92-A848-410A-AE6F-45B463D7A3E3}" srcOrd="1" destOrd="0" parTransId="{3F583E48-B06D-4674-93DD-F8E00335E3C5}" sibTransId="{3290E356-852E-4F24-9A7C-A9060669E633}"/>
    <dgm:cxn modelId="{07DD46A2-705E-42B1-A54E-49AFF2D179BE}" srcId="{5BCE2841-01C5-4558-A6D2-4089EA2B4B92}" destId="{90C0559A-35BA-4B92-B9CC-567E8786C272}" srcOrd="0" destOrd="0" parTransId="{F52418C2-6F88-4A4E-BEBD-F63232A0BAC1}" sibTransId="{02789117-D770-49D4-B85A-AE0A0B9EF331}"/>
    <dgm:cxn modelId="{E07E2ECB-6A06-48EB-8F23-A71BC1C678B4}" srcId="{CB5C3B92-A848-410A-AE6F-45B463D7A3E3}" destId="{20414C30-8787-4CFA-A493-3DAC44E463B7}" srcOrd="0" destOrd="0" parTransId="{595A181E-73F5-4FA4-B46C-54E1E1A93D49}" sibTransId="{FC0C3DB7-63B8-4458-A87D-3AFEF3762690}"/>
    <dgm:cxn modelId="{B7F5F3CE-E2EF-479A-AA71-E4A82024BDCB}" type="presOf" srcId="{F52C8842-958B-4238-9696-68E30FA4C448}" destId="{74ED83DA-71DE-499F-9E58-822EC506FA9C}" srcOrd="0" destOrd="0" presId="urn:microsoft.com/office/officeart/2018/2/layout/IconLabelDescriptionList"/>
    <dgm:cxn modelId="{D1EF91DD-9EC4-4A32-9E78-F35D1E68B977}" srcId="{5BCE2841-01C5-4558-A6D2-4089EA2B4B92}" destId="{A55EA399-3BB1-4978-A751-6B87141B5128}" srcOrd="2" destOrd="0" parTransId="{B42CD7CB-378E-480F-A4D1-0C84E643A0C8}" sibTransId="{1BFE4B04-A913-4A48-941C-FF8EDD696BF1}"/>
    <dgm:cxn modelId="{0172C6F1-95EE-472F-8030-A3B191F083A0}" type="presOf" srcId="{648788AC-BEFE-45A1-AF59-81D0E25978B3}" destId="{52919C5B-1CE8-46F5-B46A-03EDC1D2AC8D}" srcOrd="0" destOrd="1" presId="urn:microsoft.com/office/officeart/2018/2/layout/IconLabelDescriptionList"/>
    <dgm:cxn modelId="{AA8816FA-32A5-4AEF-AE8A-A7358FB51ADF}" type="presOf" srcId="{CB5C3B92-A848-410A-AE6F-45B463D7A3E3}" destId="{E4FC51B1-113C-44D9-A1D0-A3D9DEB6BB28}" srcOrd="0" destOrd="0" presId="urn:microsoft.com/office/officeart/2018/2/layout/IconLabelDescriptionList"/>
    <dgm:cxn modelId="{A5A49BFF-CA7C-42F8-83D4-3F17C5DBC414}" type="presOf" srcId="{90C0559A-35BA-4B92-B9CC-567E8786C272}" destId="{F7E135FB-B6B0-4F47-8211-1F4690EF72FF}" srcOrd="0" destOrd="0" presId="urn:microsoft.com/office/officeart/2018/2/layout/IconLabelDescriptionList"/>
    <dgm:cxn modelId="{A3FFE0D9-7718-44C6-B3BB-CD8C4ACF4D7B}" type="presParOf" srcId="{676535A2-4FA8-4505-9869-9AB66DC8CE42}" destId="{418F3276-5AEA-4BD9-80B0-8508AAFC3D78}" srcOrd="0" destOrd="0" presId="urn:microsoft.com/office/officeart/2018/2/layout/IconLabelDescriptionList"/>
    <dgm:cxn modelId="{3AC093B1-632C-4C37-9240-5F63426B24F4}" type="presParOf" srcId="{418F3276-5AEA-4BD9-80B0-8508AAFC3D78}" destId="{73E88EDE-8743-470C-8DBC-67A08645A9D6}" srcOrd="0" destOrd="0" presId="urn:microsoft.com/office/officeart/2018/2/layout/IconLabelDescriptionList"/>
    <dgm:cxn modelId="{BBD12F17-1ACC-4D9F-960A-6B9BE17983BD}" type="presParOf" srcId="{418F3276-5AEA-4BD9-80B0-8508AAFC3D78}" destId="{978ACFA8-685A-4275-97A1-0CC15A45DC52}" srcOrd="1" destOrd="0" presId="urn:microsoft.com/office/officeart/2018/2/layout/IconLabelDescriptionList"/>
    <dgm:cxn modelId="{81AD5FEF-C7E9-4BB8-BFAE-53F0018E2E22}" type="presParOf" srcId="{418F3276-5AEA-4BD9-80B0-8508AAFC3D78}" destId="{F7E135FB-B6B0-4F47-8211-1F4690EF72FF}" srcOrd="2" destOrd="0" presId="urn:microsoft.com/office/officeart/2018/2/layout/IconLabelDescriptionList"/>
    <dgm:cxn modelId="{360EF000-7A44-400C-B468-55957190BF27}" type="presParOf" srcId="{418F3276-5AEA-4BD9-80B0-8508AAFC3D78}" destId="{1F952482-B4CE-4A87-BBB8-4E966C348A1C}" srcOrd="3" destOrd="0" presId="urn:microsoft.com/office/officeart/2018/2/layout/IconLabelDescriptionList"/>
    <dgm:cxn modelId="{A0C6C947-A003-40B8-8937-11CAF3494057}" type="presParOf" srcId="{418F3276-5AEA-4BD9-80B0-8508AAFC3D78}" destId="{C23619C6-6EB9-435B-A30F-A8A3C033CA2C}" srcOrd="4" destOrd="0" presId="urn:microsoft.com/office/officeart/2018/2/layout/IconLabelDescriptionList"/>
    <dgm:cxn modelId="{03B5A0CD-5819-40CC-87AF-8B09ABE48CDE}" type="presParOf" srcId="{676535A2-4FA8-4505-9869-9AB66DC8CE42}" destId="{5B5FD193-CE0B-45CE-ACEC-B807183EDFA7}" srcOrd="1" destOrd="0" presId="urn:microsoft.com/office/officeart/2018/2/layout/IconLabelDescriptionList"/>
    <dgm:cxn modelId="{778679F0-7361-4424-BD79-CC09A104558E}" type="presParOf" srcId="{676535A2-4FA8-4505-9869-9AB66DC8CE42}" destId="{00C026C8-1D8F-4BE2-B458-4CF0E3A73394}" srcOrd="2" destOrd="0" presId="urn:microsoft.com/office/officeart/2018/2/layout/IconLabelDescriptionList"/>
    <dgm:cxn modelId="{66FB550F-A0E9-41D2-9B0A-163391E5037E}" type="presParOf" srcId="{00C026C8-1D8F-4BE2-B458-4CF0E3A73394}" destId="{B4051AA2-062A-4810-8208-B0EC62359272}" srcOrd="0" destOrd="0" presId="urn:microsoft.com/office/officeart/2018/2/layout/IconLabelDescriptionList"/>
    <dgm:cxn modelId="{A1B1DC2A-439D-40DC-9A66-5656AE16DC7A}" type="presParOf" srcId="{00C026C8-1D8F-4BE2-B458-4CF0E3A73394}" destId="{D724D7D8-604E-416D-9F00-21D24267F283}" srcOrd="1" destOrd="0" presId="urn:microsoft.com/office/officeart/2018/2/layout/IconLabelDescriptionList"/>
    <dgm:cxn modelId="{416982C9-A158-43D9-8F9E-503EC0A92402}" type="presParOf" srcId="{00C026C8-1D8F-4BE2-B458-4CF0E3A73394}" destId="{E4FC51B1-113C-44D9-A1D0-A3D9DEB6BB28}" srcOrd="2" destOrd="0" presId="urn:microsoft.com/office/officeart/2018/2/layout/IconLabelDescriptionList"/>
    <dgm:cxn modelId="{F8078FDD-4A29-43C5-992F-1B3AA851F990}" type="presParOf" srcId="{00C026C8-1D8F-4BE2-B458-4CF0E3A73394}" destId="{943784F3-B20E-4FF3-85FB-7E2F65E7D411}" srcOrd="3" destOrd="0" presId="urn:microsoft.com/office/officeart/2018/2/layout/IconLabelDescriptionList"/>
    <dgm:cxn modelId="{42EC0D5F-4C2F-4289-87A6-3C6015442EA8}" type="presParOf" srcId="{00C026C8-1D8F-4BE2-B458-4CF0E3A73394}" destId="{52919C5B-1CE8-46F5-B46A-03EDC1D2AC8D}" srcOrd="4" destOrd="0" presId="urn:microsoft.com/office/officeart/2018/2/layout/IconLabelDescriptionList"/>
    <dgm:cxn modelId="{D099B540-99F1-4D76-B2F2-19E22E365ACA}" type="presParOf" srcId="{676535A2-4FA8-4505-9869-9AB66DC8CE42}" destId="{ADA20FD3-8E04-4ABC-8FDF-7FB34C515114}" srcOrd="3" destOrd="0" presId="urn:microsoft.com/office/officeart/2018/2/layout/IconLabelDescriptionList"/>
    <dgm:cxn modelId="{7A1EEAAB-4B5E-4B21-8C62-269C0F7ED906}" type="presParOf" srcId="{676535A2-4FA8-4505-9869-9AB66DC8CE42}" destId="{5752E0FD-9896-4462-8CF1-6BEF9ED446D5}" srcOrd="4" destOrd="0" presId="urn:microsoft.com/office/officeart/2018/2/layout/IconLabelDescriptionList"/>
    <dgm:cxn modelId="{CFA4C2B4-3195-497A-8FE3-383F5F680BE2}" type="presParOf" srcId="{5752E0FD-9896-4462-8CF1-6BEF9ED446D5}" destId="{E14DA163-46D1-4C9E-8662-04007CCCA993}" srcOrd="0" destOrd="0" presId="urn:microsoft.com/office/officeart/2018/2/layout/IconLabelDescriptionList"/>
    <dgm:cxn modelId="{91A6F186-6357-46E3-A571-FAB700A57D6D}" type="presParOf" srcId="{5752E0FD-9896-4462-8CF1-6BEF9ED446D5}" destId="{DE417435-3D7B-47C9-87BD-5468F523B07A}" srcOrd="1" destOrd="0" presId="urn:microsoft.com/office/officeart/2018/2/layout/IconLabelDescriptionList"/>
    <dgm:cxn modelId="{C4C90503-8591-4405-825F-DACE709D2005}" type="presParOf" srcId="{5752E0FD-9896-4462-8CF1-6BEF9ED446D5}" destId="{65729498-F85C-4AE2-9E2C-580C9F42792C}" srcOrd="2" destOrd="0" presId="urn:microsoft.com/office/officeart/2018/2/layout/IconLabelDescriptionList"/>
    <dgm:cxn modelId="{510F6FF4-C6AE-410A-A826-ADEBBAE23A73}" type="presParOf" srcId="{5752E0FD-9896-4462-8CF1-6BEF9ED446D5}" destId="{22212FF1-237C-4FB3-9DB0-5255C73ACD92}" srcOrd="3" destOrd="0" presId="urn:microsoft.com/office/officeart/2018/2/layout/IconLabelDescriptionList"/>
    <dgm:cxn modelId="{ED43CABA-8E91-40C2-95A4-5CEF22DE3C02}" type="presParOf" srcId="{5752E0FD-9896-4462-8CF1-6BEF9ED446D5}" destId="{2B70E709-9494-4B21-826C-93EC049D605E}" srcOrd="4" destOrd="0" presId="urn:microsoft.com/office/officeart/2018/2/layout/IconLabelDescriptionList"/>
    <dgm:cxn modelId="{108D962E-1A9D-4100-A997-C17480410467}" type="presParOf" srcId="{676535A2-4FA8-4505-9869-9AB66DC8CE42}" destId="{1A344DFE-78C4-4FC6-90F5-CBA71716D598}" srcOrd="5" destOrd="0" presId="urn:microsoft.com/office/officeart/2018/2/layout/IconLabelDescriptionList"/>
    <dgm:cxn modelId="{F30A8A0D-908B-46BE-ACFD-2EBBE97A906D}" type="presParOf" srcId="{676535A2-4FA8-4505-9869-9AB66DC8CE42}" destId="{19BAF065-DF24-4746-8DAE-4D1B3F3D386F}" srcOrd="6" destOrd="0" presId="urn:microsoft.com/office/officeart/2018/2/layout/IconLabelDescriptionList"/>
    <dgm:cxn modelId="{C99CBE6C-A991-41ED-BED9-A579D8433746}" type="presParOf" srcId="{19BAF065-DF24-4746-8DAE-4D1B3F3D386F}" destId="{0826E94C-9B2C-4D12-B878-3D4CD91B921A}" srcOrd="0" destOrd="0" presId="urn:microsoft.com/office/officeart/2018/2/layout/IconLabelDescriptionList"/>
    <dgm:cxn modelId="{273DC9CB-55FC-446E-AB60-8BF7E0EF8637}" type="presParOf" srcId="{19BAF065-DF24-4746-8DAE-4D1B3F3D386F}" destId="{BE455C80-6EEC-4625-9340-C79F99E42ACC}" srcOrd="1" destOrd="0" presId="urn:microsoft.com/office/officeart/2018/2/layout/IconLabelDescriptionList"/>
    <dgm:cxn modelId="{0E73B801-0767-46A3-8C78-2CA27949D79D}" type="presParOf" srcId="{19BAF065-DF24-4746-8DAE-4D1B3F3D386F}" destId="{74ED83DA-71DE-499F-9E58-822EC506FA9C}" srcOrd="2" destOrd="0" presId="urn:microsoft.com/office/officeart/2018/2/layout/IconLabelDescriptionList"/>
    <dgm:cxn modelId="{F1B59EE4-7B6A-4E8E-B14E-68DF7175B03D}" type="presParOf" srcId="{19BAF065-DF24-4746-8DAE-4D1B3F3D386F}" destId="{EACC1C68-A38E-42FB-99E8-F4F3034D4675}" srcOrd="3" destOrd="0" presId="urn:microsoft.com/office/officeart/2018/2/layout/IconLabelDescriptionList"/>
    <dgm:cxn modelId="{BB05DA46-91F0-4CD5-A435-9F8102D3B5B6}" type="presParOf" srcId="{19BAF065-DF24-4746-8DAE-4D1B3F3D386F}" destId="{6BADCEE9-BE85-47A4-8AB3-7213803D83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D6D8C-A6E5-4F23-AB2B-C13DEF04A1E4}">
      <dsp:nvSpPr>
        <dsp:cNvPr id="0" name=""/>
        <dsp:cNvSpPr/>
      </dsp:nvSpPr>
      <dsp:spPr>
        <a:xfrm>
          <a:off x="1662216" y="0"/>
          <a:ext cx="1510523" cy="1409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26AA6-973D-49BA-9B17-7F2BB8AD1602}">
      <dsp:nvSpPr>
        <dsp:cNvPr id="0" name=""/>
        <dsp:cNvSpPr/>
      </dsp:nvSpPr>
      <dsp:spPr>
        <a:xfrm>
          <a:off x="259587" y="1551585"/>
          <a:ext cx="4315781" cy="6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 dirty="0"/>
            <a:t>Les  crypto actifs</a:t>
          </a:r>
          <a:endParaRPr lang="en-US" sz="3600" kern="1200" dirty="0"/>
        </a:p>
      </dsp:txBody>
      <dsp:txXfrm>
        <a:off x="259587" y="1551585"/>
        <a:ext cx="4315781" cy="604062"/>
      </dsp:txXfrm>
    </dsp:sp>
    <dsp:sp modelId="{DE9FD505-89D2-428E-8B88-E9B8043D17B4}">
      <dsp:nvSpPr>
        <dsp:cNvPr id="0" name=""/>
        <dsp:cNvSpPr/>
      </dsp:nvSpPr>
      <dsp:spPr>
        <a:xfrm>
          <a:off x="259587" y="2221743"/>
          <a:ext cx="4315781" cy="131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Sont des monnaies virtuelles et décentralisées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Bitcoin, </a:t>
          </a:r>
          <a:r>
            <a:rPr lang="fr-FR" sz="1700" kern="1200" dirty="0" err="1"/>
            <a:t>Ethereum</a:t>
          </a:r>
          <a:r>
            <a:rPr lang="fr-FR" sz="1700" kern="1200" dirty="0"/>
            <a:t>, </a:t>
          </a:r>
          <a:r>
            <a:rPr lang="fr-FR" sz="1700" kern="1200" dirty="0" err="1"/>
            <a:t>Ripple</a:t>
          </a:r>
          <a:r>
            <a:rPr lang="fr-FR" sz="1700" kern="1200" dirty="0"/>
            <a:t>…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Sont très volatiles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Reposent sur la technologie blockchain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Les ICO</a:t>
          </a:r>
          <a:endParaRPr lang="en-US" sz="1700" kern="1200" dirty="0"/>
        </a:p>
      </dsp:txBody>
      <dsp:txXfrm>
        <a:off x="259587" y="2221743"/>
        <a:ext cx="4315781" cy="1319968"/>
      </dsp:txXfrm>
    </dsp:sp>
    <dsp:sp modelId="{EA66372D-6B0A-4A39-9A69-CAC8715CA507}">
      <dsp:nvSpPr>
        <dsp:cNvPr id="0" name=""/>
        <dsp:cNvSpPr/>
      </dsp:nvSpPr>
      <dsp:spPr>
        <a:xfrm>
          <a:off x="6733259" y="0"/>
          <a:ext cx="1510523" cy="1409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FC5C7-C8A3-4656-839E-90587A5B3DCB}">
      <dsp:nvSpPr>
        <dsp:cNvPr id="0" name=""/>
        <dsp:cNvSpPr/>
      </dsp:nvSpPr>
      <dsp:spPr>
        <a:xfrm>
          <a:off x="5330630" y="1551585"/>
          <a:ext cx="4315781" cy="6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La Blockchain</a:t>
          </a:r>
          <a:endParaRPr lang="en-US" sz="3600" kern="1200" dirty="0"/>
        </a:p>
      </dsp:txBody>
      <dsp:txXfrm>
        <a:off x="5330630" y="1551585"/>
        <a:ext cx="4315781" cy="604062"/>
      </dsp:txXfrm>
    </dsp:sp>
    <dsp:sp modelId="{6ED169BA-A263-48E0-9D2E-703A320F887D}">
      <dsp:nvSpPr>
        <dsp:cNvPr id="0" name=""/>
        <dsp:cNvSpPr/>
      </dsp:nvSpPr>
      <dsp:spPr>
        <a:xfrm>
          <a:off x="5330630" y="2221743"/>
          <a:ext cx="4315781" cy="131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77B6B-EA33-4355-97EF-EA244E5F5E16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Création</a:t>
          </a:r>
          <a:r>
            <a:rPr lang="en-GB" sz="2000" kern="1200" dirty="0"/>
            <a:t> d’un </a:t>
          </a:r>
          <a:r>
            <a:rPr lang="fr-FR" sz="2000" kern="1200" dirty="0"/>
            <a:t>modèle</a:t>
          </a:r>
          <a:r>
            <a:rPr lang="en-GB" sz="2000" kern="1200" dirty="0"/>
            <a:t> sous Python par </a:t>
          </a:r>
          <a:r>
            <a:rPr lang="es-ES" sz="2000" kern="1200" dirty="0" err="1"/>
            <a:t>approche</a:t>
          </a:r>
          <a:r>
            <a:rPr lang="en-GB" sz="2000" kern="1200" dirty="0"/>
            <a:t> Agents Based Modelling – Pays </a:t>
          </a:r>
          <a:r>
            <a:rPr lang="en-GB" sz="2000" kern="1200" dirty="0" err="1"/>
            <a:t>théorique</a:t>
          </a:r>
          <a:r>
            <a:rPr lang="en-GB" sz="2000" kern="1200" dirty="0"/>
            <a:t> </a:t>
          </a:r>
          <a:r>
            <a:rPr lang="en-GB" sz="2000" kern="1200" dirty="0" err="1"/>
            <a:t>ouvert</a:t>
          </a:r>
          <a:r>
            <a:rPr lang="en-GB" sz="2000" kern="1200" dirty="0"/>
            <a:t> sur Rest of the world </a:t>
          </a:r>
          <a:endParaRPr lang="en-US" sz="2000" kern="1200" dirty="0"/>
        </a:p>
      </dsp:txBody>
      <dsp:txXfrm>
        <a:off x="20250" y="20250"/>
        <a:ext cx="7120304" cy="650898"/>
      </dsp:txXfrm>
    </dsp:sp>
    <dsp:sp modelId="{B546FB86-BF44-4155-A9A2-C89438776AF8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Qui spécule sur le BitCoin ? Opposition banques traditionnelles avec les banques spéculant sur les crypto  </a:t>
          </a:r>
          <a:endParaRPr lang="en-US" sz="2000" kern="1200" dirty="0"/>
        </a:p>
      </dsp:txBody>
      <dsp:txXfrm>
        <a:off x="683951" y="837357"/>
        <a:ext cx="6771188" cy="650898"/>
      </dsp:txXfrm>
    </dsp:sp>
    <dsp:sp modelId="{DD5D4899-85D2-4E34-A50A-04DDCB81C6B0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Modèle IS/LM</a:t>
          </a:r>
          <a:endParaRPr lang="en-US" sz="2000" kern="1200"/>
        </a:p>
      </dsp:txBody>
      <dsp:txXfrm>
        <a:off x="1337748" y="1654464"/>
        <a:ext cx="6781094" cy="650898"/>
      </dsp:txXfrm>
    </dsp:sp>
    <dsp:sp modelId="{97AC3A64-58AB-41E5-A088-B864972FCA3C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Modèle IS/LM BP &gt; abandon de cette approche pour un model simplifié </a:t>
          </a:r>
          <a:endParaRPr lang="en-US" sz="2000" kern="1200" dirty="0"/>
        </a:p>
      </dsp:txBody>
      <dsp:txXfrm>
        <a:off x="2001450" y="2471572"/>
        <a:ext cx="6771188" cy="650898"/>
      </dsp:txXfrm>
    </dsp:sp>
    <dsp:sp modelId="{B50BCEC8-05C9-4834-BD8D-FC78EC35F668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4BC492CD-9019-4FA5-AB47-66B2D75EF42A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70958"/>
            <a:satOff val="-7331"/>
            <a:lumOff val="-31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070958"/>
              <a:satOff val="-7331"/>
              <a:lumOff val="-3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9E31C14E-235E-49EC-84FC-BA9BA8A8D836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0048D-01CC-4F4D-BDCB-6EF48187EEE7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C5867-8C08-4F1B-808D-DCC49358FC43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9CFDF-ED8E-41D3-BDED-76ED7BED8C8F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dirty="0"/>
            <a:t>Qui spécule sur le Bitcoin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dirty="0"/>
            <a:t>&gt; Les households </a:t>
          </a:r>
          <a:endParaRPr lang="en-US" sz="1900" kern="1200" dirty="0"/>
        </a:p>
      </dsp:txBody>
      <dsp:txXfrm>
        <a:off x="53625" y="2381360"/>
        <a:ext cx="2925000" cy="720000"/>
      </dsp:txXfrm>
    </dsp:sp>
    <dsp:sp modelId="{F75BEE38-778F-4B64-A4D7-FB62819BF3D1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33F95-3E12-4B61-AA3B-2A3EA33378FD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89586-D1A8-4548-94DE-8543E18D99EA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Suppression de « Rest of the world » pour obtenir un état unique </a:t>
          </a:r>
          <a:endParaRPr lang="en-US" sz="1900" kern="1200"/>
        </a:p>
      </dsp:txBody>
      <dsp:txXfrm>
        <a:off x="3490500" y="2381360"/>
        <a:ext cx="2925000" cy="720000"/>
      </dsp:txXfrm>
    </dsp:sp>
    <dsp:sp modelId="{CB7A1CD9-4EB5-4997-ABA8-8305F4335F38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A3EE5-453D-4B8E-AA03-87354F79EC5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1EB1C-8333-4B40-8154-A35EA94F8628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Classes majeures de notre modèle</a:t>
          </a:r>
          <a:endParaRPr lang="en-US" sz="1900" kern="1200"/>
        </a:p>
      </dsp:txBody>
      <dsp:txXfrm>
        <a:off x="6927375" y="2381360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A0B97-D02E-4853-A246-4E62CCF11315}">
      <dsp:nvSpPr>
        <dsp:cNvPr id="0" name=""/>
        <dsp:cNvSpPr/>
      </dsp:nvSpPr>
      <dsp:spPr>
        <a:xfrm>
          <a:off x="62400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95BD7-70E1-4887-8E15-A0105BAB1B07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EB59-BC40-4BF7-A1A3-C0D17EA4AB6F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Modelisation : Class Model, Class Agent, Scheduler  </a:t>
          </a:r>
          <a:endParaRPr lang="en-US" sz="1900" kern="1200"/>
        </a:p>
      </dsp:txBody>
      <dsp:txXfrm>
        <a:off x="53625" y="2580856"/>
        <a:ext cx="2925000" cy="720000"/>
      </dsp:txXfrm>
    </dsp:sp>
    <dsp:sp modelId="{D90A8BC7-27F2-44AC-8CD0-196E5889D531}">
      <dsp:nvSpPr>
        <dsp:cNvPr id="0" name=""/>
        <dsp:cNvSpPr/>
      </dsp:nvSpPr>
      <dsp:spPr>
        <a:xfrm>
          <a:off x="4060875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5F1CA-E5F1-4B49-B293-76F404D3D29B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54E03-D58F-4F44-B0F1-7975493E7952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Analyse : Data collectors, batch runners</a:t>
          </a:r>
          <a:endParaRPr lang="en-US" sz="1900" kern="1200"/>
        </a:p>
      </dsp:txBody>
      <dsp:txXfrm>
        <a:off x="3490500" y="2580856"/>
        <a:ext cx="2925000" cy="720000"/>
      </dsp:txXfrm>
    </dsp:sp>
    <dsp:sp modelId="{9E896BFF-8DBB-4332-9FE3-6E876F19329F}">
      <dsp:nvSpPr>
        <dsp:cNvPr id="0" name=""/>
        <dsp:cNvSpPr/>
      </dsp:nvSpPr>
      <dsp:spPr>
        <a:xfrm>
          <a:off x="749775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6E1C4-7AC9-433C-9BF9-8C8C64B79511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7E12C-5AD9-4214-A4F9-580B508EB546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Visualisation interactive utilisant un server JavaScript</a:t>
          </a:r>
          <a:endParaRPr lang="en-US" sz="1900" kern="1200"/>
        </a:p>
      </dsp:txBody>
      <dsp:txXfrm>
        <a:off x="6927375" y="2580856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0E895-F657-44B9-A93C-784A336B4925}">
      <dsp:nvSpPr>
        <dsp:cNvPr id="0" name=""/>
        <dsp:cNvSpPr/>
      </dsp:nvSpPr>
      <dsp:spPr>
        <a:xfrm>
          <a:off x="872041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2CEFE-842E-4B0F-B520-51EB06E7EC13}">
      <dsp:nvSpPr>
        <dsp:cNvPr id="0" name=""/>
        <dsp:cNvSpPr/>
      </dsp:nvSpPr>
      <dsp:spPr>
        <a:xfrm>
          <a:off x="307380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Comment définir la distribution des salaires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&gt; Utilisation de la formule de </a:t>
          </a:r>
          <a:r>
            <a:rPr lang="fr-FR" sz="1100" kern="1200" dirty="0" err="1"/>
            <a:t>Copp</a:t>
          </a:r>
          <a:r>
            <a:rPr lang="fr-FR" sz="1100" kern="1200" dirty="0"/>
            <a:t>-Douglas </a:t>
          </a:r>
          <a:endParaRPr lang="en-US" sz="1100" kern="1200" dirty="0"/>
        </a:p>
      </dsp:txBody>
      <dsp:txXfrm>
        <a:off x="307380" y="1818461"/>
        <a:ext cx="2053312" cy="720000"/>
      </dsp:txXfrm>
    </dsp:sp>
    <dsp:sp modelId="{9D9A96AC-C06E-47B3-969A-946BB93F1D74}">
      <dsp:nvSpPr>
        <dsp:cNvPr id="0" name=""/>
        <dsp:cNvSpPr/>
      </dsp:nvSpPr>
      <dsp:spPr>
        <a:xfrm>
          <a:off x="3284683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CE3-4295-4C39-810F-4F040E7F486E}">
      <dsp:nvSpPr>
        <dsp:cNvPr id="0" name=""/>
        <dsp:cNvSpPr/>
      </dsp:nvSpPr>
      <dsp:spPr>
        <a:xfrm>
          <a:off x="2720022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problèmes liés aux actions et aux dividendes</a:t>
          </a:r>
          <a:br>
            <a:rPr lang="fr-FR" sz="1100" kern="1200" dirty="0"/>
          </a:br>
          <a:r>
            <a:rPr lang="fr-FR" sz="1100" kern="1200" dirty="0"/>
            <a:t>&gt; Création de plusieurs types de firms et de banques différents</a:t>
          </a:r>
        </a:p>
      </dsp:txBody>
      <dsp:txXfrm>
        <a:off x="2720022" y="1818461"/>
        <a:ext cx="2053312" cy="720000"/>
      </dsp:txXfrm>
    </dsp:sp>
    <dsp:sp modelId="{21497599-03FE-4A57-A9F5-2A3F75C6C329}">
      <dsp:nvSpPr>
        <dsp:cNvPr id="0" name=""/>
        <dsp:cNvSpPr/>
      </dsp:nvSpPr>
      <dsp:spPr>
        <a:xfrm>
          <a:off x="5697325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FBB3E-C992-4C34-B909-2D9D606E5F64}">
      <dsp:nvSpPr>
        <dsp:cNvPr id="0" name=""/>
        <dsp:cNvSpPr/>
      </dsp:nvSpPr>
      <dsp:spPr>
        <a:xfrm>
          <a:off x="5132664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Comment créer les équations de comportement de chacun de nos agents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&gt; Définir des courbes de décisions</a:t>
          </a:r>
          <a:endParaRPr lang="en-US" sz="1100" kern="1200" dirty="0"/>
        </a:p>
      </dsp:txBody>
      <dsp:txXfrm>
        <a:off x="5132664" y="1818461"/>
        <a:ext cx="2053312" cy="720000"/>
      </dsp:txXfrm>
    </dsp:sp>
    <dsp:sp modelId="{CB00682F-A7E9-4F20-9B1A-561585DDE9A9}">
      <dsp:nvSpPr>
        <dsp:cNvPr id="0" name=""/>
        <dsp:cNvSpPr/>
      </dsp:nvSpPr>
      <dsp:spPr>
        <a:xfrm>
          <a:off x="8109967" y="604259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BE68A-F0C4-498B-A88B-96630F519125}">
      <dsp:nvSpPr>
        <dsp:cNvPr id="0" name=""/>
        <dsp:cNvSpPr/>
      </dsp:nvSpPr>
      <dsp:spPr>
        <a:xfrm>
          <a:off x="7545307" y="181846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Comment définir la nécessité des ménages a demander des prêts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&gt; </a:t>
          </a:r>
          <a:r>
            <a:rPr lang="en-US" sz="1100" kern="1200" dirty="0" err="1"/>
            <a:t>Définir</a:t>
          </a:r>
          <a:r>
            <a:rPr lang="en-US" sz="1100" kern="1200" dirty="0"/>
            <a:t> des </a:t>
          </a:r>
          <a:r>
            <a:rPr lang="en-US" sz="1100" kern="1200" dirty="0" err="1"/>
            <a:t>courbes</a:t>
          </a:r>
          <a:r>
            <a:rPr lang="en-US" sz="1100" kern="1200" dirty="0"/>
            <a:t> de </a:t>
          </a:r>
          <a:r>
            <a:rPr lang="en-US" sz="1100" kern="1200" dirty="0" err="1"/>
            <a:t>décisions</a:t>
          </a:r>
          <a:endParaRPr lang="en-US" sz="1100" kern="1200" dirty="0"/>
        </a:p>
      </dsp:txBody>
      <dsp:txXfrm>
        <a:off x="7545307" y="1818461"/>
        <a:ext cx="20533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88EDE-8743-470C-8DBC-67A08645A9D6}">
      <dsp:nvSpPr>
        <dsp:cNvPr id="0" name=""/>
        <dsp:cNvSpPr/>
      </dsp:nvSpPr>
      <dsp:spPr>
        <a:xfrm>
          <a:off x="6270" y="969740"/>
          <a:ext cx="958215" cy="77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35FB-B6B0-4F47-8211-1F4690EF72FF}">
      <dsp:nvSpPr>
        <dsp:cNvPr id="0" name=""/>
        <dsp:cNvSpPr/>
      </dsp:nvSpPr>
      <dsp:spPr>
        <a:xfrm>
          <a:off x="106639" y="1804209"/>
          <a:ext cx="2164218" cy="69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Ajout du BitCoin</a:t>
          </a:r>
          <a:endParaRPr lang="en-US" sz="1400" kern="1200" dirty="0"/>
        </a:p>
      </dsp:txBody>
      <dsp:txXfrm>
        <a:off x="106639" y="1804209"/>
        <a:ext cx="2164218" cy="699038"/>
      </dsp:txXfrm>
    </dsp:sp>
    <dsp:sp modelId="{C23619C6-6EB9-435B-A30F-A8A3C033CA2C}">
      <dsp:nvSpPr>
        <dsp:cNvPr id="0" name=""/>
        <dsp:cNvSpPr/>
      </dsp:nvSpPr>
      <dsp:spPr>
        <a:xfrm>
          <a:off x="106639" y="2535123"/>
          <a:ext cx="2164218" cy="3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1AA2-062A-4810-8208-B0EC62359272}">
      <dsp:nvSpPr>
        <dsp:cNvPr id="0" name=""/>
        <dsp:cNvSpPr/>
      </dsp:nvSpPr>
      <dsp:spPr>
        <a:xfrm>
          <a:off x="2649596" y="816772"/>
          <a:ext cx="757476" cy="757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C51B1-113C-44D9-A1D0-A3D9DEB6BB28}">
      <dsp:nvSpPr>
        <dsp:cNvPr id="0" name=""/>
        <dsp:cNvSpPr/>
      </dsp:nvSpPr>
      <dsp:spPr>
        <a:xfrm>
          <a:off x="2091812" y="1656300"/>
          <a:ext cx="2164218" cy="69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/>
            <a:t>Complexification de </a:t>
          </a:r>
          <a:r>
            <a:rPr lang="en-GB" sz="1400" kern="1200" dirty="0" err="1"/>
            <a:t>notre</a:t>
          </a:r>
          <a:r>
            <a:rPr lang="en-GB" sz="1400" kern="1200" dirty="0"/>
            <a:t> </a:t>
          </a:r>
          <a:r>
            <a:rPr lang="en-GB" sz="1400" kern="1200" dirty="0" err="1"/>
            <a:t>modèle</a:t>
          </a:r>
          <a:r>
            <a:rPr lang="en-GB" sz="1400" kern="1200" dirty="0"/>
            <a:t> :</a:t>
          </a:r>
          <a:endParaRPr lang="en-US" sz="1400" kern="1200" dirty="0"/>
        </a:p>
      </dsp:txBody>
      <dsp:txXfrm>
        <a:off x="2091812" y="1656300"/>
        <a:ext cx="2164218" cy="699038"/>
      </dsp:txXfrm>
    </dsp:sp>
    <dsp:sp modelId="{52919C5B-1CE8-46F5-B46A-03EDC1D2AC8D}">
      <dsp:nvSpPr>
        <dsp:cNvPr id="0" name=""/>
        <dsp:cNvSpPr/>
      </dsp:nvSpPr>
      <dsp:spPr>
        <a:xfrm>
          <a:off x="2092029" y="2393502"/>
          <a:ext cx="2164218" cy="33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Ajout</a:t>
          </a:r>
          <a:r>
            <a:rPr lang="en-GB" sz="1100" kern="1200" dirty="0"/>
            <a:t> </a:t>
          </a:r>
          <a:r>
            <a:rPr lang="fr-FR" sz="1100" kern="1200" dirty="0"/>
            <a:t>d’interaction</a:t>
          </a:r>
          <a:r>
            <a:rPr lang="en-GB" sz="1100" kern="1200" dirty="0"/>
            <a:t> entre </a:t>
          </a:r>
          <a:r>
            <a:rPr lang="en-GB" sz="1100" kern="1200" dirty="0" err="1"/>
            <a:t>nos</a:t>
          </a:r>
          <a:r>
            <a:rPr lang="en-GB" sz="1100" kern="1200" dirty="0"/>
            <a:t> agents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Ajout d’agent plus spécifiques </a:t>
          </a:r>
          <a:endParaRPr lang="en-US" sz="1100" kern="1200" dirty="0"/>
        </a:p>
      </dsp:txBody>
      <dsp:txXfrm>
        <a:off x="2092029" y="2393502"/>
        <a:ext cx="2164218" cy="331437"/>
      </dsp:txXfrm>
    </dsp:sp>
    <dsp:sp modelId="{E14DA163-46D1-4C9E-8662-04007CCCA993}">
      <dsp:nvSpPr>
        <dsp:cNvPr id="0" name=""/>
        <dsp:cNvSpPr/>
      </dsp:nvSpPr>
      <dsp:spPr>
        <a:xfrm>
          <a:off x="5192553" y="816772"/>
          <a:ext cx="757476" cy="757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9498-F85C-4AE2-9E2C-580C9F42792C}">
      <dsp:nvSpPr>
        <dsp:cNvPr id="0" name=""/>
        <dsp:cNvSpPr/>
      </dsp:nvSpPr>
      <dsp:spPr>
        <a:xfrm>
          <a:off x="5192553" y="1656300"/>
          <a:ext cx="2164218" cy="69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Objectif : obtenir un modèle encore plus réaliste</a:t>
          </a:r>
          <a:endParaRPr lang="en-US" sz="1400" kern="1200"/>
        </a:p>
      </dsp:txBody>
      <dsp:txXfrm>
        <a:off x="5192553" y="1656300"/>
        <a:ext cx="2164218" cy="699038"/>
      </dsp:txXfrm>
    </dsp:sp>
    <dsp:sp modelId="{2B70E709-9494-4B21-826C-93EC049D605E}">
      <dsp:nvSpPr>
        <dsp:cNvPr id="0" name=""/>
        <dsp:cNvSpPr/>
      </dsp:nvSpPr>
      <dsp:spPr>
        <a:xfrm>
          <a:off x="5192553" y="2393502"/>
          <a:ext cx="2164218" cy="33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6E94C-9B2C-4D12-B878-3D4CD91B921A}">
      <dsp:nvSpPr>
        <dsp:cNvPr id="0" name=""/>
        <dsp:cNvSpPr/>
      </dsp:nvSpPr>
      <dsp:spPr>
        <a:xfrm>
          <a:off x="7735510" y="816772"/>
          <a:ext cx="757476" cy="757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83DA-71DE-499F-9E58-822EC506FA9C}">
      <dsp:nvSpPr>
        <dsp:cNvPr id="0" name=""/>
        <dsp:cNvSpPr/>
      </dsp:nvSpPr>
      <dsp:spPr>
        <a:xfrm>
          <a:off x="7735510" y="1656300"/>
          <a:ext cx="2164218" cy="69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Utilité de notre projet pour des plateformes d’échange de crypto actifs et pour le </a:t>
          </a:r>
          <a:r>
            <a:rPr lang="fr-FR" sz="1400" kern="1200" dirty="0" err="1"/>
            <a:t>daily</a:t>
          </a:r>
          <a:r>
            <a:rPr lang="fr-FR" sz="1400" kern="1200" dirty="0"/>
            <a:t> trading personnel</a:t>
          </a:r>
          <a:endParaRPr lang="en-US" sz="1400" kern="1200" dirty="0"/>
        </a:p>
      </dsp:txBody>
      <dsp:txXfrm>
        <a:off x="7735510" y="1656300"/>
        <a:ext cx="2164218" cy="699038"/>
      </dsp:txXfrm>
    </dsp:sp>
    <dsp:sp modelId="{6BADCEE9-BE85-47A4-8AB3-7213803D8389}">
      <dsp:nvSpPr>
        <dsp:cNvPr id="0" name=""/>
        <dsp:cNvSpPr/>
      </dsp:nvSpPr>
      <dsp:spPr>
        <a:xfrm>
          <a:off x="7735510" y="2393502"/>
          <a:ext cx="2164218" cy="33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E43BE18-6289-4ABD-BCAB-2E45C8086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CRYPTOBANKRATES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66BA03-821E-41C2-A455-9E15AF66FD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677F-18A3-40E3-92FD-4DC1B417D563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C717AB-2B66-4342-BBD1-5D684618E3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F58B94-46AC-409F-B357-5FB5CA4D5C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E349-31A9-49EB-B36A-1D9D91934C2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88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CRYPTOBANKRATES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D562A-9437-49FA-822D-971F521CDB5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CBF8-6EE8-4528-B96C-C378073199C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90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AA54AC-73D5-4DDA-8159-A2C86F3B811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8ED9-1758-425A-895D-FC9EC6CEF75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08D-8209-409B-9376-96CF9F2D86EE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8C0D-7B8B-4734-A522-FF98C9509BE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C00E-54F4-4AF6-A581-B1E465F6E19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473-EE28-4FA4-9F86-3B92CF64715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86A9-B863-4793-9771-07B7AEC29E4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5C27-89DA-4074-B9A5-FA7C71E567A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82ED-8BEE-404D-B1DB-74243C11BE81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CEA3-9FBF-4A04-8B1A-02F8D1A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EE424-5124-4A0B-8642-95CB26D2F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CE704-0AEC-452D-AE5A-7B266FA9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5D1D-8BBC-43D8-AF41-231E04391CA1}" type="datetime1">
              <a:rPr lang="en-US" smtClean="0"/>
              <a:t>4/11/2019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5314B-6436-4F56-BBF2-CE27E3D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F7165-FB19-41A4-BD2E-8D815C15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4DA6-4FDD-4784-8FA3-BB7FB1C55DF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E42-919A-412C-A01C-8A78E8C51D1C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15DC-F16A-4B3D-8864-DB5CF1C5EF0D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76FA-C151-4EB3-B0DE-4A8A1BF569BB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F305-E1AB-461A-B035-7B578442B25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A21E-FFFB-47AB-97BC-D8A30393AEB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0E-67DA-4B24-AFF9-5BBECE32169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83FB-5395-46B7-81C2-B65235DBD7F7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1FE2-D001-4729-8A34-3C55B84A2AD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F41931-23EA-4116-B329-C95BA74B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fr-FR" sz="5400" dirty="0" err="1"/>
              <a:t>CryptobankrateS</a:t>
            </a:r>
            <a:endParaRPr lang="en-GB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33EEA1-A439-4F8E-9D7F-AD071EAD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calculation of interest rates from Agent-Based banking Model for crypto currencies</a:t>
            </a:r>
            <a:endParaRPr lang="fr-FR" sz="2400">
              <a:solidFill>
                <a:schemeClr val="tx1"/>
              </a:solidFill>
            </a:endParaRPr>
          </a:p>
          <a:p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46F62B-E6C8-4B96-9341-D0E6CC3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1092B-1F1F-44CF-B995-519B6B44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1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1"/>
    </mc:Choice>
    <mc:Fallback>
      <p:transition spd="slow" advTm="55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ED769-9BCF-401C-8537-B5E861D3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CDE34-37E5-43BB-8C05-16A840B8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r>
              <a:rPr lang="en-GB"/>
              <a:t>200 households</a:t>
            </a:r>
          </a:p>
          <a:p>
            <a:r>
              <a:rPr lang="en-GB"/>
              <a:t>1 firm</a:t>
            </a:r>
          </a:p>
          <a:p>
            <a:r>
              <a:rPr lang="en-GB"/>
              <a:t>1 bank</a:t>
            </a:r>
          </a:p>
          <a:p>
            <a:r>
              <a:rPr lang="en-GB"/>
              <a:t>Sur 18 mois 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67BDFF-C568-49C7-8B73-4019FD04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238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PPE_1890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5D4DD-C2A0-4FD1-BB4E-E1D6950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8124" y="5883275"/>
            <a:ext cx="6692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2" name="Round Diagonal Corner Rectangle 6">
            <a:extLst>
              <a:ext uri="{FF2B5EF4-FFF2-40B4-BE49-F238E27FC236}">
                <a16:creationId xmlns:a16="http://schemas.microsoft.com/office/drawing/2014/main" id="{93AD80AC-8484-4F77-BF84-1DB4C145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21E928-AAF8-468D-A331-53EE3658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88" y="2618090"/>
            <a:ext cx="3992880" cy="1597152"/>
          </a:xfrm>
          <a:prstGeom prst="rect">
            <a:avLst/>
          </a:prstGeom>
        </p:spPr>
      </p:pic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99896243-7639-4B8A-9150-41539427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8A5C747-A9D9-4851-9581-A14C6FCC0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88" y="4921305"/>
            <a:ext cx="3992880" cy="1587169"/>
          </a:xfrm>
          <a:prstGeom prst="rect">
            <a:avLst/>
          </a:prstGeom>
        </p:spPr>
      </p:pic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4FAE0ED2-5226-4D78-9AE2-96E67197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7C5672-A575-4F12-B97A-A07384706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007" y="423530"/>
            <a:ext cx="3992880" cy="15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7033"/>
      </p:ext>
    </p:extLst>
  </p:cSld>
  <p:clrMapOvr>
    <a:masterClrMapping/>
  </p:clrMapOvr>
  <p:transition spd="slow" advTm="10751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2375B62-8D6F-4FA4-A626-CD5B0DC9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dirty="0"/>
              <a:t>Les </a:t>
            </a:r>
            <a:r>
              <a:rPr lang="en-US" b="0" i="0" u="none" strike="noStrike" dirty="0" err="1"/>
              <a:t>difficultés</a:t>
            </a:r>
            <a:endParaRPr lang="en-US" b="0" i="0" u="none" strike="noStrike" dirty="0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383362A8-A659-4253-A681-07B7EB5C4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92755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1ED7DA-FB89-4FF9-BE0D-1FDC761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3319C6-04B2-4903-BC3E-275D38D1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198">
        <p:fade/>
      </p:transition>
    </mc:Choice>
    <mc:Fallback>
      <p:transition spd="med" advTm="1019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2F463F-7B9A-4B43-A8FE-1808B69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Perspectives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2E84624-6879-40B6-B4B8-72083428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2752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12D4C1-0D08-4A56-A480-91245E5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BCD6F-109B-4C48-B876-6CEA79E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92198"/>
      </p:ext>
    </p:extLst>
  </p:cSld>
  <p:clrMapOvr>
    <a:masterClrMapping/>
  </p:clrMapOvr>
  <p:transition spd="med" advTm="10647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077D67-4958-42CE-B8EF-F4A08CEC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Contexte 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A392265-84AD-457B-BB43-F38B71BF6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82650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DC146BF-0921-49F7-B331-BB98A8834E07}"/>
              </a:ext>
            </a:extLst>
          </p:cNvPr>
          <p:cNvSpPr txBox="1"/>
          <p:nvPr/>
        </p:nvSpPr>
        <p:spPr>
          <a:xfrm>
            <a:off x="6867144" y="4343400"/>
            <a:ext cx="3317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Procédé de stockage et de transmission d’information de manière sécurisée et transparente</a:t>
            </a:r>
          </a:p>
          <a:p>
            <a:r>
              <a:rPr lang="fr-FR" dirty="0"/>
              <a:t>Sans tiers de confiance</a:t>
            </a:r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95E270-941A-496A-A1E9-D2076B64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CB198-8313-4D6B-87A9-71F3260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1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217">
        <p:fade/>
      </p:transition>
    </mc:Choice>
    <mc:Fallback>
      <p:transition spd="med" advTm="1021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3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A87FC86-CEB2-4918-985D-F922DE2F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0" i="0" u="none" strike="noStrike" dirty="0" err="1"/>
              <a:t>Définition</a:t>
            </a:r>
            <a:r>
              <a:rPr lang="en-US" sz="4000" b="0" i="0" u="none" strike="noStrike" dirty="0"/>
              <a:t> du </a:t>
            </a:r>
            <a:r>
              <a:rPr lang="en-US" sz="4000" b="0" i="0" u="none" strike="noStrike" dirty="0" err="1"/>
              <a:t>sujet</a:t>
            </a:r>
            <a:endParaRPr lang="en-US" sz="4000" b="0" i="0" u="none" strike="noStrike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3864AA-23B2-409D-9023-FA60D48E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L’objectif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trouver</a:t>
            </a:r>
            <a:r>
              <a:rPr lang="en-US" sz="1800" dirty="0"/>
              <a:t> le </a:t>
            </a:r>
            <a:r>
              <a:rPr lang="en-US" sz="1800" dirty="0" err="1"/>
              <a:t>taux</a:t>
            </a:r>
            <a:r>
              <a:rPr lang="en-US" sz="1800" dirty="0"/>
              <a:t> sans </a:t>
            </a:r>
            <a:r>
              <a:rPr lang="en-US" sz="1800" dirty="0" err="1"/>
              <a:t>risque</a:t>
            </a:r>
            <a:r>
              <a:rPr lang="en-US" sz="1800" dirty="0"/>
              <a:t> optimal </a:t>
            </a:r>
            <a:r>
              <a:rPr lang="en-US" sz="1800" dirty="0" err="1"/>
              <a:t>auquel</a:t>
            </a:r>
            <a:r>
              <a:rPr lang="en-US" sz="1800" dirty="0"/>
              <a:t> sera </a:t>
            </a:r>
            <a:r>
              <a:rPr lang="en-US" sz="1800" dirty="0" err="1"/>
              <a:t>placé</a:t>
            </a:r>
            <a:r>
              <a:rPr lang="en-US" sz="1800" dirty="0"/>
              <a:t> le bitcoin de </a:t>
            </a:r>
            <a:r>
              <a:rPr lang="en-US" sz="1800" dirty="0" err="1"/>
              <a:t>façon</a:t>
            </a:r>
            <a:r>
              <a:rPr lang="en-US" sz="1800" dirty="0"/>
              <a:t> à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qu’il</a:t>
            </a:r>
            <a:r>
              <a:rPr lang="en-US" sz="1800" dirty="0"/>
              <a:t> </a:t>
            </a:r>
            <a:r>
              <a:rPr lang="en-US" sz="1800" dirty="0" err="1"/>
              <a:t>n’y</a:t>
            </a:r>
            <a:r>
              <a:rPr lang="en-US" sz="1800" dirty="0"/>
              <a:t> ai pas </a:t>
            </a:r>
            <a:r>
              <a:rPr lang="en-US" sz="1800" dirty="0" err="1"/>
              <a:t>d’arbitrage</a:t>
            </a:r>
            <a:r>
              <a:rPr lang="en-US" sz="1800" dirty="0"/>
              <a:t> possible entre </a:t>
            </a:r>
            <a:r>
              <a:rPr lang="en-US" sz="1800" dirty="0" err="1"/>
              <a:t>pret</a:t>
            </a:r>
            <a:r>
              <a:rPr lang="en-US" sz="1800" dirty="0"/>
              <a:t>/</a:t>
            </a:r>
            <a:r>
              <a:rPr lang="en-US" sz="1800" dirty="0" err="1"/>
              <a:t>épargne</a:t>
            </a:r>
            <a:r>
              <a:rPr lang="en-US" sz="1800" dirty="0"/>
              <a:t> de </a:t>
            </a:r>
            <a:r>
              <a:rPr lang="en-US" sz="1800" dirty="0" err="1"/>
              <a:t>banques</a:t>
            </a:r>
            <a:r>
              <a:rPr lang="en-US" sz="1800" dirty="0"/>
              <a:t> ”</a:t>
            </a:r>
            <a:r>
              <a:rPr lang="en-US" sz="1800" dirty="0" err="1"/>
              <a:t>traditionnelles</a:t>
            </a:r>
            <a:r>
              <a:rPr lang="en-US" sz="1800" dirty="0"/>
              <a:t>” et </a:t>
            </a:r>
            <a:r>
              <a:rPr lang="en-US" sz="1800" dirty="0" err="1"/>
              <a:t>plateforme</a:t>
            </a:r>
            <a:r>
              <a:rPr lang="en-US" sz="1800" dirty="0"/>
              <a:t> de crypto aux ménages.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C9FF55-3856-4DBF-A51E-E8D4412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711CD8-727C-4078-AE25-7ABD9BEB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491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764">
        <p159:morph option="byObject"/>
      </p:transition>
    </mc:Choice>
    <mc:Fallback>
      <p:transition spd="slow" advTm="1076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7E50A8-39C4-4B66-985E-035EFC01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/>
              <a:t>Approche initiale</a:t>
            </a:r>
          </a:p>
        </p:txBody>
      </p:sp>
      <p:graphicFrame>
        <p:nvGraphicFramePr>
          <p:cNvPr id="149" name="Espace réservé du texte 2">
            <a:extLst>
              <a:ext uri="{FF2B5EF4-FFF2-40B4-BE49-F238E27FC236}">
                <a16:creationId xmlns:a16="http://schemas.microsoft.com/office/drawing/2014/main" id="{38A00134-5388-4045-90CE-393D8DA8F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52661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55D1FC-F4B9-4C19-9AE7-4F017E13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EF0B1-2B2D-45A6-B860-E232DB1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63711"/>
      </p:ext>
    </p:extLst>
  </p:cSld>
  <p:clrMapOvr>
    <a:masterClrMapping/>
  </p:clrMapOvr>
  <p:transition spd="slow" advTm="10195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83E5E42-97F4-44F5-BA7D-7CDCF9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dirty="0"/>
              <a:t>Notre démarche </a:t>
            </a:r>
            <a:r>
              <a:rPr lang="fr-FR" b="0" i="0" u="none" strike="noStrike" dirty="0"/>
              <a:t>actuelle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1622CC0B-CAE3-4B2F-9C6A-7F9ACCA65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46348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2827B-FB78-462B-9605-420C1CC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PPE_1890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52DAA-4BF1-4DFB-A402-0EE22EAA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BD2C-2D24-4CCD-A247-805E1D82C7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56726"/>
      </p:ext>
    </p:extLst>
  </p:cSld>
  <p:clrMapOvr>
    <a:masterClrMapping/>
  </p:clrMapOvr>
  <p:transition spd="slow" advTm="6534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EF9FCB-87C1-44B2-9C1C-23DFA9E1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Schéma de notre modèle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AA65FFF-AF9F-442E-BC84-E428F524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385247"/>
            <a:ext cx="6112382" cy="408001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FBABB3-3D15-4016-AA9B-B64F0E47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B73D6E-08AC-4FAE-AAC3-951BF53A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E8CE7AD-C219-4C1A-9CD9-722F2F0A2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697" y="1834962"/>
            <a:ext cx="542736" cy="54273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09DB8E96-511E-467F-9E2C-092896C60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000" y="4552216"/>
            <a:ext cx="969453" cy="969453"/>
          </a:xfrm>
          <a:prstGeom prst="rect">
            <a:avLst/>
          </a:prstGeom>
        </p:spPr>
      </p:pic>
      <p:pic>
        <p:nvPicPr>
          <p:cNvPr id="69" name="Image 68" descr="Une image contenant table, meubles&#10;&#10;Description générée automatiquement">
            <a:extLst>
              <a:ext uri="{FF2B5EF4-FFF2-40B4-BE49-F238E27FC236}">
                <a16:creationId xmlns:a16="http://schemas.microsoft.com/office/drawing/2014/main" id="{169A80B7-D341-4C48-8D84-CF40600D1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590" y="4456187"/>
            <a:ext cx="981001" cy="9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223">
        <p:fade/>
      </p:transition>
    </mc:Choice>
    <mc:Fallback>
      <p:transition spd="med" advTm="10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29075F-9EB6-6147-BD53-FA537EFC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Nos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49C0B-E80D-5D4C-A0AC-DC9E8BCF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46" y="2829561"/>
            <a:ext cx="2760874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dirty="0">
                <a:solidFill>
                  <a:srgbClr val="FFFFFF"/>
                </a:solidFill>
              </a:rPr>
              <a:t>Utilisation de Python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Langage simple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Interprété</a:t>
            </a:r>
          </a:p>
          <a:p>
            <a:pPr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fr-FR" sz="2000" dirty="0">
                <a:solidFill>
                  <a:srgbClr val="FFFFFF"/>
                </a:solidFill>
              </a:rPr>
              <a:t>Utilisation de GitHub</a:t>
            </a:r>
          </a:p>
          <a:p>
            <a:pPr lvl="1">
              <a:lnSpc>
                <a:spcPct val="110000"/>
              </a:lnSpc>
            </a:pPr>
            <a:r>
              <a:rPr lang="fr-FR" dirty="0" err="1">
                <a:solidFill>
                  <a:srgbClr val="FFFFFF"/>
                </a:solidFill>
              </a:rPr>
              <a:t>Versionning</a:t>
            </a:r>
            <a:endParaRPr lang="fr-FR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fr-FR" sz="2000" dirty="0">
              <a:solidFill>
                <a:srgbClr val="FFFFFF"/>
              </a:solidFill>
            </a:endParaRPr>
          </a:p>
          <a:p>
            <a:pPr algn="ctr">
              <a:lnSpc>
                <a:spcPct val="110000"/>
              </a:lnSpc>
            </a:pPr>
            <a:endParaRPr lang="fr-FR" sz="2000" dirty="0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9574C-C89F-44F0-80C9-FB71C304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876A0-CF13-4E5E-827C-A11D1959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2840"/>
      </p:ext>
    </p:extLst>
  </p:cSld>
  <p:clrMapOvr>
    <a:masterClrMapping/>
  </p:clrMapOvr>
  <p:transition spd="slow" advTm="10336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36D93D-D48F-4C47-AF22-7576DA3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Framework MESA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8380092-48DA-420E-A76E-6E525604F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06698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BD808-21FC-4D45-ADED-6952755C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EFE4-E8B0-4693-88E2-5A135FCE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3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220">
        <p:split orient="vert"/>
      </p:transition>
    </mc:Choice>
    <mc:Fallback>
      <p:transition spd="slow" advTm="1022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8EACC-DEC7-44BA-AD2B-2C5DB57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GB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BC729-F2E9-44EB-9BEE-8EFF4018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52" y="1731328"/>
            <a:ext cx="9751059" cy="457831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D9F14-3747-4735-8179-A80FE596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PPE_1890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DB37D-0C59-4F44-BF78-83C324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8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702">
        <p14:reveal/>
      </p:transition>
    </mc:Choice>
    <mc:Fallback>
      <p:transition spd="slow" advTm="10702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14A1155-B29A-433B-88BD-F58CDD9B18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383</Words>
  <Application>Microsoft Office PowerPoint</Application>
  <PresentationFormat>Grand écran</PresentationFormat>
  <Paragraphs>82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CryptobankrateS</vt:lpstr>
      <vt:lpstr>Contexte </vt:lpstr>
      <vt:lpstr>Définition du sujet</vt:lpstr>
      <vt:lpstr>Approche initiale</vt:lpstr>
      <vt:lpstr>Notre démarche actuelle</vt:lpstr>
      <vt:lpstr>Schéma de notre modèle</vt:lpstr>
      <vt:lpstr>Nos outils</vt:lpstr>
      <vt:lpstr>Framework MESA</vt:lpstr>
      <vt:lpstr>Diagramme de classe</vt:lpstr>
      <vt:lpstr>Résultat</vt:lpstr>
      <vt:lpstr>Les difficultés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Cryptobankrate</dc:title>
  <dc:creator>Clémentine BOURQUARD</dc:creator>
  <cp:lastModifiedBy>Clémentine BOURQUARD</cp:lastModifiedBy>
  <cp:revision>12</cp:revision>
  <dcterms:created xsi:type="dcterms:W3CDTF">2019-04-11T12:05:20Z</dcterms:created>
  <dcterms:modified xsi:type="dcterms:W3CDTF">2019-04-14T20:48:47Z</dcterms:modified>
</cp:coreProperties>
</file>