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Amaranth" panose="02000503050000020004" pitchFamily="2" charset="77"/>
      <p:regular r:id="rId4"/>
      <p:bold r:id="rId5"/>
      <p:italic r:id="rId6"/>
      <p:boldItalic r:id="rId7"/>
    </p:embeddedFont>
    <p:embeddedFont>
      <p:font typeface="Titillium Web" pitchFamily="2" charset="77"/>
      <p:regular r:id="rId8"/>
      <p:bold r:id="rId9"/>
      <p:italic r:id="rId10"/>
      <p:boldItalic r:id="rId11"/>
    </p:embeddedFont>
  </p:embeddedFontLst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48"/>
  </p:normalViewPr>
  <p:slideViewPr>
    <p:cSldViewPr>
      <p:cViewPr>
        <p:scale>
          <a:sx n="18" d="100"/>
          <a:sy n="18" d="100"/>
        </p:scale>
        <p:origin x="3720" y="96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>
              <a:defRPr sz="1200"/>
            </a:lvl1pPr>
          </a:lstStyle>
          <a:p>
            <a:pPr>
              <a:defRPr/>
            </a:pPr>
            <a:fld id="{B95F3361-2405-48EE-818C-467D1C223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36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1200"/>
            </a:defPPr>
            <a:lvl1pPr eaLnBrk="0" hangingPunct="0">
              <a:defRPr sz="38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8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78EE7683-CAC2-4B7F-B858-28F016B0AEB9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1200"/>
            </a:defPPr>
          </a:lstStyle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CB043562-595C-41E0-A431-AB378AFFB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525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11865ABB-973D-4162-96BF-63AD8AB82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399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9225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2" cy="28089225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38E2FC5-3957-4F45-8892-8AA180862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667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/>
            </a:defPPr>
          </a:lstStyle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FA04B66-8F62-42BD-B0EA-2923AA341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88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E844B6AF-379B-4B34-AAC6-97D3032A4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52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defPPr>
              <a:defRPr kern="1200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B44BFBC0-7F94-4CE5-A00D-18BE726F2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91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CDF645C6-96DC-4F21-9A48-95AFF68A5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479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8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C2B12CE4-144C-4A27-8B3F-7EB79E6B2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3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F1FAA83-0A80-48DF-A2A9-D01CE04D8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89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203DA95-0AAE-48A7-9DEF-F9FD3932C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620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77038B2-2801-40BE-BC48-C628781FF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01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2"/>
            <a:ext cx="26335038" cy="2720975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8" cy="19750088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8" cy="3862387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700A3960-9A0E-4A4A-BE72-10B88343D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28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07" tIns="235104" rIns="470207" bIns="235104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>
              <a:defRPr sz="7100" smtClean="0"/>
            </a:lvl1pPr>
          </a:lstStyle>
          <a:p>
            <a:pPr>
              <a:defRPr/>
            </a:pPr>
            <a:fld id="{2839560C-692A-406E-AC47-35009443A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4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4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5"/>
          <a:stretch>
            <a:fillRect/>
          </a:stretch>
        </p:blipFill>
        <p:spPr>
          <a:xfrm>
            <a:off x="6946900" y="33426400"/>
            <a:ext cx="29997400" cy="14478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philosophicalseafoam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defPPr>
        <a:defRPr kern="1200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9pPr>
    </p:titleStyle>
    <p:bodyStyle>
      <a:defPPr>
        <a:defRPr kern="1200"/>
      </a:defPPr>
      <a:lvl1pPr marL="1762125" indent="-176212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75338" indent="-117157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</a:defRPr>
      </a:lvl3pPr>
      <a:lvl4pPr marL="8228013" indent="-117316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</a:defRPr>
      </a:lvl4pPr>
      <a:lvl5pPr marL="10582275" indent="-1176338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5pPr>
      <a:lvl6pPr marL="110394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4966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19538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4110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3"/>
          <p:cNvSpPr txBox="1">
            <a:spLocks noChangeArrowheads="1"/>
          </p:cNvSpPr>
          <p:nvPr/>
        </p:nvSpPr>
        <p:spPr bwMode="auto">
          <a:xfrm>
            <a:off x="671912" y="609601"/>
            <a:ext cx="42542461" cy="6168557"/>
          </a:xfrm>
          <a:prstGeom prst="rect">
            <a:avLst/>
          </a:prstGeom>
          <a:solidFill>
            <a:srgbClr val="028260"/>
          </a:solidFill>
          <a:ln w="60325" cap="flat">
            <a:noFill/>
            <a:miter lim="800000"/>
          </a:ln>
        </p:spPr>
        <p:txBody>
          <a:bodyPr vert="horz" wrap="square" lIns="376203" tIns="188102" rIns="376203" bIns="188102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2pPr>
            <a:lvl3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3pPr>
            <a:lvl4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4pPr>
            <a:lvl5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5pPr>
            <a:lvl6pPr marL="4572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6pPr>
            <a:lvl7pPr marL="9144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7pPr>
            <a:lvl8pPr marL="13716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8pPr>
            <a:lvl9pPr marL="18288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9pPr>
          </a:lstStyle>
          <a:p>
            <a:pPr eaLnBrk="1" hangingPunct="1"/>
            <a:endParaRPr lang="en-US" sz="4800" i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0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/>
          <p:nvPr/>
        </p:nvSpPr>
        <p:spPr>
          <a:xfrm>
            <a:off x="1371600" y="1348462"/>
            <a:ext cx="41148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0" b="1" dirty="0">
                <a:solidFill>
                  <a:schemeClr val="bg1"/>
                </a:solidFill>
                <a:latin typeface="Amaranth" panose="02000503050000020004" pitchFamily="2" charset="0"/>
              </a:rPr>
              <a:t>Enter your Title Here</a:t>
            </a:r>
          </a:p>
        </p:txBody>
      </p:sp>
      <p:sp>
        <p:nvSpPr>
          <p:cNvPr id="61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/>
          <p:nvPr/>
        </p:nvSpPr>
        <p:spPr>
          <a:xfrm>
            <a:off x="1371600" y="4451806"/>
            <a:ext cx="41148000" cy="1852815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dirty="0">
                <a:solidFill>
                  <a:schemeClr val="bg1"/>
                </a:solidFill>
                <a:latin typeface="Titillium Web" panose="00000500000000000000" pitchFamily="2" charset="0"/>
              </a:rPr>
              <a:t>Student Name, Mentor Name</a:t>
            </a:r>
          </a:p>
          <a:p>
            <a:pPr algn="ctr"/>
            <a:r>
              <a:rPr lang="en-US" sz="5600" dirty="0">
                <a:solidFill>
                  <a:schemeClr val="bg1"/>
                </a:solidFill>
                <a:latin typeface="Titillium Web" panose="00000500000000000000" pitchFamily="2" charset="0"/>
              </a:rPr>
              <a:t>Student School, Mentor Affiliation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4D4BC5-5256-4C2E-B3FB-87EA69B63AF3}"/>
              </a:ext>
            </a:extLst>
          </p:cNvPr>
          <p:cNvSpPr/>
          <p:nvPr/>
        </p:nvSpPr>
        <p:spPr>
          <a:xfrm>
            <a:off x="671912" y="7513379"/>
            <a:ext cx="10058400" cy="9749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831EE1-8866-4A3E-8CAB-8624A11FF145}"/>
              </a:ext>
            </a:extLst>
          </p:cNvPr>
          <p:cNvSpPr/>
          <p:nvPr/>
        </p:nvSpPr>
        <p:spPr>
          <a:xfrm>
            <a:off x="11499932" y="15163799"/>
            <a:ext cx="10058400" cy="17044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26A6A3-D6D2-4951-8B04-EF51015D25DB}"/>
              </a:ext>
            </a:extLst>
          </p:cNvPr>
          <p:cNvSpPr/>
          <p:nvPr/>
        </p:nvSpPr>
        <p:spPr>
          <a:xfrm>
            <a:off x="22327952" y="7513379"/>
            <a:ext cx="10058400" cy="24694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BFD724-D51D-4DD6-A93A-40ABEA405C90}"/>
              </a:ext>
            </a:extLst>
          </p:cNvPr>
          <p:cNvSpPr/>
          <p:nvPr/>
        </p:nvSpPr>
        <p:spPr>
          <a:xfrm>
            <a:off x="33155973" y="7517020"/>
            <a:ext cx="10058400" cy="11356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6036AE-C83F-4AC9-800C-C6574727635F}"/>
              </a:ext>
            </a:extLst>
          </p:cNvPr>
          <p:cNvSpPr/>
          <p:nvPr/>
        </p:nvSpPr>
        <p:spPr>
          <a:xfrm>
            <a:off x="671912" y="18449947"/>
            <a:ext cx="10058400" cy="13758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D5CB20-8752-4D75-A601-0EEB3443D27F}"/>
              </a:ext>
            </a:extLst>
          </p:cNvPr>
          <p:cNvSpPr/>
          <p:nvPr/>
        </p:nvSpPr>
        <p:spPr>
          <a:xfrm>
            <a:off x="33158429" y="25936994"/>
            <a:ext cx="10058400" cy="6257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58" name="TextBox 19">
            <a:extLst>
              <a:ext uri="{FF2B5EF4-FFF2-40B4-BE49-F238E27FC236}">
                <a16:creationId xmlns:a16="http://schemas.microsoft.com/office/drawing/2014/main" id="{B4F3D693-DA0F-454D-94C0-CEAA07C1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4573" y="27139714"/>
            <a:ext cx="9601200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>
                <a:effectLst/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DA12B6-07B5-44F9-8F8B-E1BE6646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12" y="7517021"/>
            <a:ext cx="10058400" cy="856940"/>
          </a:xfrm>
          <a:prstGeom prst="rect">
            <a:avLst/>
          </a:prstGeom>
          <a:solidFill>
            <a:srgbClr val="03AD8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Abstract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C463412-CC68-4A0F-AE72-68EF99E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12" y="18016401"/>
            <a:ext cx="10058400" cy="856940"/>
          </a:xfrm>
          <a:prstGeom prst="rect">
            <a:avLst/>
          </a:prstGeom>
          <a:solidFill>
            <a:srgbClr val="03AD8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Introduction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8B6862-5CC5-4906-AC03-EA9661AD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7475" y="14306859"/>
            <a:ext cx="10058400" cy="856940"/>
          </a:xfrm>
          <a:prstGeom prst="rect">
            <a:avLst/>
          </a:prstGeom>
          <a:solidFill>
            <a:srgbClr val="03AD8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Methodology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96BB99-3F6E-4E73-BA6B-A122D83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7952" y="7517021"/>
            <a:ext cx="10058400" cy="856940"/>
          </a:xfrm>
          <a:prstGeom prst="rect">
            <a:avLst/>
          </a:prstGeom>
          <a:solidFill>
            <a:srgbClr val="03AD8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Results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E282AE-183A-4D49-B152-23A5A101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5973" y="7513379"/>
            <a:ext cx="10058400" cy="856940"/>
          </a:xfrm>
          <a:prstGeom prst="rect">
            <a:avLst/>
          </a:prstGeom>
          <a:solidFill>
            <a:srgbClr val="03AD8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Discussion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DC1F28-88BB-4DAD-9112-B4904B4A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8429" y="25936992"/>
            <a:ext cx="10058400" cy="856940"/>
          </a:xfrm>
          <a:prstGeom prst="rect">
            <a:avLst/>
          </a:prstGeom>
          <a:solidFill>
            <a:srgbClr val="03AD8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Acknowledgements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58B3357B-4821-4FA8-8444-207C696AA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512" y="8719741"/>
            <a:ext cx="96012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9" name="Text Box 6">
            <a:extLst>
              <a:ext uri="{FF2B5EF4-FFF2-40B4-BE49-F238E27FC236}">
                <a16:creationId xmlns:a16="http://schemas.microsoft.com/office/drawing/2014/main" id="{1B3DAFDC-3567-41A6-899A-8D92E3BE5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512" y="19264013"/>
            <a:ext cx="96012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4" name="Text Box 6">
            <a:extLst>
              <a:ext uri="{FF2B5EF4-FFF2-40B4-BE49-F238E27FC236}">
                <a16:creationId xmlns:a16="http://schemas.microsoft.com/office/drawing/2014/main" id="{862E7ADB-31DC-4FA6-AC30-3482F9072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6075" y="15503910"/>
            <a:ext cx="96012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51" name="Text Box 6">
            <a:extLst>
              <a:ext uri="{FF2B5EF4-FFF2-40B4-BE49-F238E27FC236}">
                <a16:creationId xmlns:a16="http://schemas.microsoft.com/office/drawing/2014/main" id="{415768D9-2D35-44FA-889C-1EC1DE8F0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6552" y="8655031"/>
            <a:ext cx="96012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BA5B394-92CD-4B3C-9507-4B3F124A5E31}"/>
              </a:ext>
            </a:extLst>
          </p:cNvPr>
          <p:cNvSpPr txBox="1"/>
          <p:nvPr/>
        </p:nvSpPr>
        <p:spPr>
          <a:xfrm>
            <a:off x="33384573" y="8656761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pic>
        <p:nvPicPr>
          <p:cNvPr id="2" name="Picture 1" descr="A light bulb with a brain inside&#10;&#10;Description automatically generated">
            <a:extLst>
              <a:ext uri="{FF2B5EF4-FFF2-40B4-BE49-F238E27FC236}">
                <a16:creationId xmlns:a16="http://schemas.microsoft.com/office/drawing/2014/main" id="{F4527688-D4A2-113C-3948-D1353A4F9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6" y="448444"/>
            <a:ext cx="6167264" cy="61672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9B7C0C-819D-FF68-6CE4-8EE5DB3286CB}"/>
              </a:ext>
            </a:extLst>
          </p:cNvPr>
          <p:cNvSpPr/>
          <p:nvPr/>
        </p:nvSpPr>
        <p:spPr>
          <a:xfrm>
            <a:off x="11469618" y="8370319"/>
            <a:ext cx="10058400" cy="5463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50394-F036-8EBA-0D05-1FF11A319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5751" y="7522014"/>
            <a:ext cx="10058400" cy="856940"/>
          </a:xfrm>
          <a:prstGeom prst="rect">
            <a:avLst/>
          </a:prstGeom>
          <a:solidFill>
            <a:srgbClr val="03AD8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Objectives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8F9AFDDA-264C-9618-ABB6-43A2E6786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4351" y="8633677"/>
            <a:ext cx="96012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7048A0-CC17-20CD-06C8-1261BE7D37CB}"/>
              </a:ext>
            </a:extLst>
          </p:cNvPr>
          <p:cNvSpPr/>
          <p:nvPr/>
        </p:nvSpPr>
        <p:spPr>
          <a:xfrm>
            <a:off x="33186286" y="19511302"/>
            <a:ext cx="10058400" cy="5890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39EC13-ED1A-1A44-2AC4-5B52579C3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2659" y="19511302"/>
            <a:ext cx="10058400" cy="856940"/>
          </a:xfrm>
          <a:prstGeom prst="rect">
            <a:avLst/>
          </a:prstGeom>
          <a:solidFill>
            <a:srgbClr val="03AD8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References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7110A-D49A-31A5-230A-2758EA54EF7A}"/>
              </a:ext>
            </a:extLst>
          </p:cNvPr>
          <p:cNvSpPr txBox="1"/>
          <p:nvPr/>
        </p:nvSpPr>
        <p:spPr>
          <a:xfrm>
            <a:off x="33381259" y="2087263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hilosophicalseafoam|08-2022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111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Amaranth</vt:lpstr>
      <vt:lpstr>Arial</vt:lpstr>
      <vt:lpstr>Titillium Web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Om Shah</cp:lastModifiedBy>
  <cp:revision>57</cp:revision>
  <dcterms:modified xsi:type="dcterms:W3CDTF">2024-10-21T07:21:49Z</dcterms:modified>
  <cp:category>science research poster</cp:category>
</cp:coreProperties>
</file>