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39250" cy="11982450"/>
  <p:embeddedFontLst>
    <p:embeddedFont>
      <p:font typeface="Quattrocento" panose="02020502030000000404" pitchFamily="18" charset="0"/>
      <p:regular r:id="rId5"/>
      <p:bold r:id="rId6"/>
    </p:embeddedFont>
    <p:embeddedFont>
      <p:font typeface="Quattrocento Sans" panose="020B0502050000020003" pitchFamily="34" charset="0"/>
      <p:regular r:id="rId7"/>
      <p:bold r:id="rId8"/>
      <p:italic r:id="rId9"/>
      <p:boldItalic r:id="rId10"/>
    </p:embeddedFont>
  </p:embeddedFontLst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>
          <p15:clr>
            <a:srgbClr val="A4A3A4"/>
          </p15:clr>
        </p15:guide>
        <p15:guide id="2" pos="13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3654" autoAdjust="0"/>
  </p:normalViewPr>
  <p:slideViewPr>
    <p:cSldViewPr>
      <p:cViewPr>
        <p:scale>
          <a:sx n="30" d="100"/>
          <a:sy n="30" d="100"/>
        </p:scale>
        <p:origin x="1992" y="-568"/>
      </p:cViewPr>
      <p:guideLst>
        <p:guide orient="horz" pos="11088"/>
        <p:guide pos="13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3984" y="72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gs" Target="tags/tag1.xml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56A6134A-9986-4884-ADAB-C57241D3256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82738" y="889000"/>
            <a:ext cx="605948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23124DF2-DDA8-402F-81DD-AC1D1E5694A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7625"/>
            <a:ext cx="9874956" cy="28087638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8" y="1317625"/>
            <a:ext cx="29492222" cy="28087638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  <a:prstGeom prst="rect">
            <a:avLst/>
          </a:prstGeom>
        </p:spPr>
        <p:txBody>
          <a:bodyPr anchor="t"/>
          <a:lstStyle>
            <a:defPPr>
              <a:defRPr kern="1200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79" y="7680325"/>
            <a:ext cx="19683588" cy="21724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0325"/>
            <a:ext cx="19683589" cy="21724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2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1"/>
            <a:ext cx="19401368" cy="18965862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7" cy="1975008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ponderingpeacock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1150938" indent="-1150938" algn="l" defTabSz="3074988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2D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41"/>
          <p:cNvSpPr txBox="1">
            <a:spLocks noChangeArrowheads="1"/>
          </p:cNvSpPr>
          <p:nvPr/>
        </p:nvSpPr>
        <p:spPr bwMode="auto">
          <a:xfrm>
            <a:off x="685800" y="685800"/>
            <a:ext cx="42519600" cy="6080622"/>
          </a:xfrm>
          <a:prstGeom prst="snip2DiagRect">
            <a:avLst/>
          </a:prstGeom>
          <a:solidFill>
            <a:srgbClr val="E64B3C"/>
          </a:solidFill>
          <a:ln w="25400">
            <a:noFill/>
            <a:miter lim="800000"/>
          </a:ln>
        </p:spPr>
        <p:txBody>
          <a:bodyPr lIns="61170" tIns="30584" rIns="61170" bIns="30584" anchor="ctr"/>
          <a:lstStyle>
            <a:defPPr>
              <a:defRPr kern="1200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zh-CN" sz="4200" b="1" i="1" u="sng">
              <a:solidFill>
                <a:schemeClr val="bg1"/>
              </a:solidFill>
              <a:latin typeface="Arial"/>
              <a:ea typeface="SimSun" pitchFamily="2" charset="-122"/>
            </a:endParaRPr>
          </a:p>
        </p:txBody>
      </p:sp>
      <p:sp>
        <p:nvSpPr>
          <p:cNvPr id="70" name="Text Placeholder 5">
            <a:extLst>
              <a:ext uri="{FF2B5EF4-FFF2-40B4-BE49-F238E27FC236}">
                <a16:creationId xmlns:a16="http://schemas.microsoft.com/office/drawing/2014/main" id="{425621FB-070F-446E-BA36-4A66EBF8DEF2}"/>
              </a:ext>
            </a:extLst>
          </p:cNvPr>
          <p:cNvSpPr txBox="1"/>
          <p:nvPr/>
        </p:nvSpPr>
        <p:spPr>
          <a:xfrm>
            <a:off x="3657600" y="1150965"/>
            <a:ext cx="36576000" cy="293744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5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Enter your title here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3A3E55C8-5130-4258-80B1-064CE3FDB621}"/>
              </a:ext>
            </a:extLst>
          </p:cNvPr>
          <p:cNvSpPr txBox="1"/>
          <p:nvPr/>
        </p:nvSpPr>
        <p:spPr>
          <a:xfrm>
            <a:off x="3657600" y="4352496"/>
            <a:ext cx="36576000" cy="189590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Student Name, Mentor Name</a:t>
            </a:r>
          </a:p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Student Affiliation, Mentor affiliation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24D4BC5-5256-4C2E-B3FB-87EA69B63AF3}"/>
              </a:ext>
            </a:extLst>
          </p:cNvPr>
          <p:cNvSpPr/>
          <p:nvPr/>
        </p:nvSpPr>
        <p:spPr>
          <a:xfrm>
            <a:off x="660482" y="8000999"/>
            <a:ext cx="10058400" cy="9000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73" name="TextBox 19">
            <a:extLst>
              <a:ext uri="{FF2B5EF4-FFF2-40B4-BE49-F238E27FC236}">
                <a16:creationId xmlns:a16="http://schemas.microsoft.com/office/drawing/2014/main" id="{D5A32123-7974-4A0F-B8DF-6C82FB22F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94" y="86106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effectLst/>
                <a:latin typeface="Quattrocento Sans" panose="020B0502050000020003" pitchFamily="34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74" name="Rectangle 10">
            <a:extLst>
              <a:ext uri="{FF2B5EF4-FFF2-40B4-BE49-F238E27FC236}">
                <a16:creationId xmlns:a16="http://schemas.microsoft.com/office/drawing/2014/main" id="{4EDA12B6-07B5-44F9-8F8B-E1BE6646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82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Abstract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831EE1-8866-4A3E-8CAB-8624A11FF145}"/>
              </a:ext>
            </a:extLst>
          </p:cNvPr>
          <p:cNvSpPr/>
          <p:nvPr/>
        </p:nvSpPr>
        <p:spPr>
          <a:xfrm>
            <a:off x="11488502" y="15620999"/>
            <a:ext cx="10058400" cy="16611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45A199C6-0BDE-461E-8044-A335463A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279" y="159755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6044" y="14747698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Methodology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026A6A3-D6D2-4951-8B04-EF51015D25DB}"/>
              </a:ext>
            </a:extLst>
          </p:cNvPr>
          <p:cNvSpPr/>
          <p:nvPr/>
        </p:nvSpPr>
        <p:spPr>
          <a:xfrm>
            <a:off x="22316522" y="8000999"/>
            <a:ext cx="10058400" cy="2423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83" name="TextBox 19">
            <a:extLst>
              <a:ext uri="{FF2B5EF4-FFF2-40B4-BE49-F238E27FC236}">
                <a16:creationId xmlns:a16="http://schemas.microsoft.com/office/drawing/2014/main" id="{16D6CE1D-7E3F-42CA-A7BD-5FA191CFE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6635" y="86106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84" name="Rectangle 10">
            <a:extLst>
              <a:ext uri="{FF2B5EF4-FFF2-40B4-BE49-F238E27FC236}">
                <a16:creationId xmlns:a16="http://schemas.microsoft.com/office/drawing/2014/main" id="{3D96BB99-3F6E-4E73-BA6B-A122D83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6522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Results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BFD724-D51D-4DD6-A93A-40ABEA405C90}"/>
              </a:ext>
            </a:extLst>
          </p:cNvPr>
          <p:cNvSpPr/>
          <p:nvPr/>
        </p:nvSpPr>
        <p:spPr>
          <a:xfrm>
            <a:off x="33144541" y="8000999"/>
            <a:ext cx="10058400" cy="102108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86" name="TextBox 19">
            <a:extLst>
              <a:ext uri="{FF2B5EF4-FFF2-40B4-BE49-F238E27FC236}">
                <a16:creationId xmlns:a16="http://schemas.microsoft.com/office/drawing/2014/main" id="{43D130FF-027B-433C-BF4F-A381B032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4654" y="86106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effectLst/>
                <a:latin typeface="Quattrocento Sans" panose="020B0502050000020003" pitchFamily="34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87" name="Rectangle 10">
            <a:extLst>
              <a:ext uri="{FF2B5EF4-FFF2-40B4-BE49-F238E27FC236}">
                <a16:creationId xmlns:a16="http://schemas.microsoft.com/office/drawing/2014/main" id="{0BE282AE-183A-4D49-B152-23A5A101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4541" y="74713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Discussion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6036AE-C83F-4AC9-800C-C6574727635F}"/>
              </a:ext>
            </a:extLst>
          </p:cNvPr>
          <p:cNvSpPr/>
          <p:nvPr/>
        </p:nvSpPr>
        <p:spPr>
          <a:xfrm>
            <a:off x="660482" y="18211800"/>
            <a:ext cx="10058400" cy="1402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89" name="TextBox 19">
            <a:extLst>
              <a:ext uri="{FF2B5EF4-FFF2-40B4-BE49-F238E27FC236}">
                <a16:creationId xmlns:a16="http://schemas.microsoft.com/office/drawing/2014/main" id="{9742DD1E-D7E3-4AB1-8A17-D5B59B6A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94" y="188976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effectLst/>
                <a:latin typeface="Quattrocento Sans" panose="020B0502050000020003" pitchFamily="34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90" name="Rectangle 10">
            <a:extLst>
              <a:ext uri="{FF2B5EF4-FFF2-40B4-BE49-F238E27FC236}">
                <a16:creationId xmlns:a16="http://schemas.microsoft.com/office/drawing/2014/main" id="{8C463412-CC68-4A0F-AE72-68EF99E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82" y="17769977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Introduction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D5CB20-8752-4D75-A601-0EEB3443D27F}"/>
              </a:ext>
            </a:extLst>
          </p:cNvPr>
          <p:cNvSpPr/>
          <p:nvPr/>
        </p:nvSpPr>
        <p:spPr>
          <a:xfrm>
            <a:off x="33147000" y="27355800"/>
            <a:ext cx="100584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92" name="TextBox 19">
            <a:extLst>
              <a:ext uri="{FF2B5EF4-FFF2-40B4-BE49-F238E27FC236}">
                <a16:creationId xmlns:a16="http://schemas.microsoft.com/office/drawing/2014/main" id="{B4F3D693-DA0F-454D-94C0-CEAA07C1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7113" y="280416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effectLst/>
                <a:latin typeface="Quattrocento Sans" panose="020B0502050000020003" pitchFamily="34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93" name="Rectangle 10">
            <a:extLst>
              <a:ext uri="{FF2B5EF4-FFF2-40B4-BE49-F238E27FC236}">
                <a16:creationId xmlns:a16="http://schemas.microsoft.com/office/drawing/2014/main" id="{5EDC1F28-88BB-4DAD-9112-B4904B4A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0" y="26913976"/>
            <a:ext cx="10058400" cy="873301"/>
          </a:xfrm>
          <a:prstGeom prst="snipRoundRect">
            <a:avLst>
              <a:gd name="adj1" fmla="val 0"/>
              <a:gd name="adj2" fmla="val 46622"/>
            </a:avLst>
          </a:prstGeom>
          <a:solidFill>
            <a:schemeClr val="bg1">
              <a:lumMod val="50000"/>
            </a:schemeClr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Acknowledgements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DAF647-7207-721B-7A1E-C3005B6CF862}"/>
              </a:ext>
            </a:extLst>
          </p:cNvPr>
          <p:cNvSpPr/>
          <p:nvPr/>
        </p:nvSpPr>
        <p:spPr>
          <a:xfrm>
            <a:off x="812882" y="8153399"/>
            <a:ext cx="10058400" cy="9000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3" name="TextBox 19">
            <a:extLst>
              <a:ext uri="{FF2B5EF4-FFF2-40B4-BE49-F238E27FC236}">
                <a16:creationId xmlns:a16="http://schemas.microsoft.com/office/drawing/2014/main" id="{4E026DF7-A2BC-DB48-B871-AF8E06411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94" y="87630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effectLst/>
                <a:latin typeface="Quattrocento Sans" panose="020B0502050000020003" pitchFamily="34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E1DA354-3F3A-20FA-1E39-56D7944FE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82" y="76237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Abstract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4D9D01-9439-7AA9-CFBD-A0F41214D72F}"/>
              </a:ext>
            </a:extLst>
          </p:cNvPr>
          <p:cNvSpPr/>
          <p:nvPr/>
        </p:nvSpPr>
        <p:spPr>
          <a:xfrm>
            <a:off x="11483586" y="8039100"/>
            <a:ext cx="10058400" cy="596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92842665-337F-A32A-6B38-AA296141F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3698" y="8648700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>
                <a:effectLst/>
                <a:latin typeface="Quattrocento Sans" panose="020B0502050000020003" pitchFamily="34" charset="0"/>
                <a:cs typeface="Arial" pitchFamily="34" charset="0"/>
              </a:rPr>
              <a:t>Add your information, graphs and images to this section.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13E4015-E0CF-D831-D2A5-88B42FFED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3586" y="7509421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3684A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Objectives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E07A7B-6F65-79D1-A53A-730CA5C93768}"/>
              </a:ext>
            </a:extLst>
          </p:cNvPr>
          <p:cNvSpPr/>
          <p:nvPr/>
        </p:nvSpPr>
        <p:spPr>
          <a:xfrm>
            <a:off x="33172318" y="19381300"/>
            <a:ext cx="10058400" cy="698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3223C4C-1198-8BD1-E076-7E950813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2318" y="18792249"/>
            <a:ext cx="10058400" cy="873301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664F93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36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References</a:t>
            </a:r>
          </a:p>
        </p:txBody>
      </p:sp>
      <p:sp>
        <p:nvSpPr>
          <p:cNvPr id="11" name="TextBox 19">
            <a:extLst>
              <a:ext uri="{FF2B5EF4-FFF2-40B4-BE49-F238E27FC236}">
                <a16:creationId xmlns:a16="http://schemas.microsoft.com/office/drawing/2014/main" id="{5745672C-E3B1-0739-7EDE-6DC189FD0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2430" y="20004149"/>
            <a:ext cx="9598176" cy="48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>
                <a:effectLst/>
                <a:latin typeface="Quattrocento Sans" panose="020B0502050000020003" pitchFamily="34" charset="0"/>
                <a:cs typeface="Arial" pitchFamily="34" charset="0"/>
              </a:rPr>
              <a:t>Add your information, graphs and images to this section.</a:t>
            </a:r>
          </a:p>
        </p:txBody>
      </p:sp>
      <p:pic>
        <p:nvPicPr>
          <p:cNvPr id="13" name="Picture 12" descr="A light bulb with a brain inside&#10;&#10;Description automatically generated">
            <a:extLst>
              <a:ext uri="{FF2B5EF4-FFF2-40B4-BE49-F238E27FC236}">
                <a16:creationId xmlns:a16="http://schemas.microsoft.com/office/drawing/2014/main" id="{D95A586B-16A3-9448-107B-405C99C49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99158"/>
            <a:ext cx="6167264" cy="6167264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onderingpeacock|08-2022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123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Quattrocento</vt:lpstr>
      <vt:lpstr>Arial</vt:lpstr>
      <vt:lpstr>Quattrocento Sans</vt:lpstr>
      <vt:lpstr>Times New Roman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Om Shah</cp:lastModifiedBy>
  <cp:revision>104</cp:revision>
  <cp:lastPrinted>2000-08-03T00:31:24Z</cp:lastPrinted>
  <dcterms:modified xsi:type="dcterms:W3CDTF">2024-10-21T07:17:46Z</dcterms:modified>
  <cp:category>research posters template</cp:category>
</cp:coreProperties>
</file>