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85"/>
  </p:normalViewPr>
  <p:slideViewPr>
    <p:cSldViewPr snapToGrid="0" snapToObjects="1">
      <p:cViewPr varScale="1">
        <p:scale>
          <a:sx n="117" d="100"/>
          <a:sy n="117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57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6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80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82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83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2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7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8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37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33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6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3B8C-ABB0-0140-BA3C-B0456A24AEB4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BA45-142F-1C46-BFAC-33B6B3DF67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5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69216"/>
              </p:ext>
            </p:extLst>
          </p:nvPr>
        </p:nvGraphicFramePr>
        <p:xfrm>
          <a:off x="2032000" y="719666"/>
          <a:ext cx="8128000" cy="324031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7530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Tool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i="1" dirty="0" smtClean="0"/>
                        <a:t>Plasmodium</a:t>
                      </a:r>
                      <a:r>
                        <a:rPr lang="fr-FR" b="0" i="1" baseline="0" dirty="0" smtClean="0"/>
                        <a:t> </a:t>
                      </a:r>
                      <a:r>
                        <a:rPr lang="fr-FR" b="0" i="1" baseline="0" dirty="0" err="1" smtClean="0"/>
                        <a:t>f</a:t>
                      </a:r>
                      <a:r>
                        <a:rPr lang="fr-FR" b="0" i="1" dirty="0" err="1" smtClean="0"/>
                        <a:t>alciparum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proteome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TitinLikeDB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SilkWormSet</a:t>
                      </a:r>
                      <a:endParaRPr lang="fr-FR" dirty="0"/>
                    </a:p>
                  </a:txBody>
                  <a:tcPr/>
                </a:tc>
              </a:tr>
              <a:tr h="77530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DAMA </a:t>
                      </a:r>
                    </a:p>
                    <a:p>
                      <a:pPr algn="ctr"/>
                      <a:r>
                        <a:rPr lang="fr-FR" dirty="0" smtClean="0"/>
                        <a:t>computation time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16 064s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24 437s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3.72s</a:t>
                      </a:r>
                      <a:endParaRPr lang="fr-FR" dirty="0"/>
                    </a:p>
                  </a:txBody>
                  <a:tcPr/>
                </a:tc>
              </a:tr>
              <a:tr h="77530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proteins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5 542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1 553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324</a:t>
                      </a:r>
                      <a:endParaRPr lang="fr-FR" dirty="0"/>
                    </a:p>
                  </a:txBody>
                  <a:tcPr/>
                </a:tc>
              </a:tr>
              <a:tr h="775305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Number</a:t>
                      </a:r>
                      <a:r>
                        <a:rPr lang="fr-FR" dirty="0" smtClean="0"/>
                        <a:t> of </a:t>
                      </a:r>
                      <a:r>
                        <a:rPr lang="fr-FR" dirty="0" err="1" smtClean="0"/>
                        <a:t>domain</a:t>
                      </a:r>
                      <a:r>
                        <a:rPr lang="fr-FR" dirty="0" smtClean="0"/>
                        <a:t> hits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3 850 992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2 278 497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504 936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00" y="3959981"/>
            <a:ext cx="499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Reproduced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Table 2 in (</a:t>
            </a:r>
            <a:r>
              <a:rPr lang="fr-FR" sz="1400" dirty="0" err="1" smtClean="0"/>
              <a:t>Bernardes</a:t>
            </a:r>
            <a:r>
              <a:rPr lang="fr-FR" sz="1400" dirty="0" smtClean="0"/>
              <a:t> et al </a:t>
            </a:r>
            <a:r>
              <a:rPr lang="fr-FR" sz="1400" i="1" dirty="0" err="1" smtClean="0"/>
              <a:t>Bioinformatics</a:t>
            </a:r>
            <a:r>
              <a:rPr lang="fr-FR" sz="1400" dirty="0" smtClean="0"/>
              <a:t> </a:t>
            </a:r>
            <a:r>
              <a:rPr lang="fr-FR" sz="1400" dirty="0" smtClean="0"/>
              <a:t>2016).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149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Carbone</dc:creator>
  <cp:lastModifiedBy>Alessandra Carbone</cp:lastModifiedBy>
  <cp:revision>3</cp:revision>
  <dcterms:created xsi:type="dcterms:W3CDTF">2021-04-10T21:16:10Z</dcterms:created>
  <dcterms:modified xsi:type="dcterms:W3CDTF">2021-04-10T21:37:34Z</dcterms:modified>
</cp:coreProperties>
</file>