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6" r:id="rId4"/>
  </p:sldIdLst>
  <p:sldSz cx="12192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81"/>
  </p:normalViewPr>
  <p:slideViewPr>
    <p:cSldViewPr snapToGrid="0" snapToObjects="1">
      <p:cViewPr>
        <p:scale>
          <a:sx n="85" d="100"/>
          <a:sy n="85" d="100"/>
        </p:scale>
        <p:origin x="3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3B8C-ABB0-0140-BA3C-B0456A24AEB4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4" y="539751"/>
            <a:ext cx="5335851" cy="6008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160236"/>
            <a:ext cx="5312228" cy="629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88" y="2163539"/>
            <a:ext cx="411843" cy="4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89" y="464800"/>
            <a:ext cx="5159698" cy="4375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18313" r="1237" b="1501"/>
          <a:stretch/>
        </p:blipFill>
        <p:spPr>
          <a:xfrm>
            <a:off x="3451094" y="5513905"/>
            <a:ext cx="5107268" cy="232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48" y="2777283"/>
            <a:ext cx="411843" cy="411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89" y="4008102"/>
            <a:ext cx="2446860" cy="1147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54" y="5100591"/>
            <a:ext cx="826957" cy="4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69216"/>
              </p:ext>
            </p:extLst>
          </p:nvPr>
        </p:nvGraphicFramePr>
        <p:xfrm>
          <a:off x="2032000" y="1259417"/>
          <a:ext cx="8128000" cy="363811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1" dirty="0" smtClean="0"/>
                        <a:t>Plasmodium</a:t>
                      </a:r>
                      <a:r>
                        <a:rPr lang="fr-FR" b="0" i="1" baseline="0" dirty="0" smtClean="0"/>
                        <a:t> </a:t>
                      </a:r>
                      <a:r>
                        <a:rPr lang="fr-FR" b="0" i="1" baseline="0" dirty="0" err="1" smtClean="0"/>
                        <a:t>f</a:t>
                      </a:r>
                      <a:r>
                        <a:rPr lang="fr-FR" b="0" i="1" dirty="0" err="1" smtClean="0"/>
                        <a:t>alciparum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proteome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TitinLikeDB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SilkWormSet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DAMA </a:t>
                      </a:r>
                    </a:p>
                    <a:p>
                      <a:pPr algn="ctr"/>
                      <a:r>
                        <a:rPr lang="fr-FR" dirty="0" smtClean="0"/>
                        <a:t>computation 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16 064s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24 437s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3.72s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proteins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5 542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324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Number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domain</a:t>
                      </a:r>
                      <a:r>
                        <a:rPr lang="fr-FR" dirty="0" smtClean="0"/>
                        <a:t> hits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3 850 992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2 278 497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504 936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3" y="4499734"/>
            <a:ext cx="499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Reproduced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Table 2 in (</a:t>
            </a:r>
            <a:r>
              <a:rPr lang="fr-FR" sz="1400" dirty="0" err="1"/>
              <a:t>Bernardes</a:t>
            </a:r>
            <a:r>
              <a:rPr lang="fr-FR" sz="1400" dirty="0"/>
              <a:t> et al </a:t>
            </a:r>
            <a:r>
              <a:rPr lang="fr-FR" sz="1400" i="1" dirty="0" err="1"/>
              <a:t>Bioinformatics</a:t>
            </a:r>
            <a:r>
              <a:rPr lang="fr-FR" sz="1400" dirty="0"/>
              <a:t> 2016).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149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46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Carbone</dc:creator>
  <cp:lastModifiedBy>Alessandra Carbone</cp:lastModifiedBy>
  <cp:revision>8</cp:revision>
  <dcterms:created xsi:type="dcterms:W3CDTF">2021-04-10T21:16:10Z</dcterms:created>
  <dcterms:modified xsi:type="dcterms:W3CDTF">2021-04-25T07:00:27Z</dcterms:modified>
</cp:coreProperties>
</file>