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200" y="598825"/>
            <a:ext cx="7014126" cy="41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