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fabc10c8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5fabc10c8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5fabc10c8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5fabc10c8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5fabc10c8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5fabc10c8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5bfa127c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5bfa127c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5bfa127c6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5bfa127c6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5bfa127c6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5bfa127c6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5bfa127c6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5bfa127c6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5bfa127c6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5bfa127c6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5bfa127c6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5bfa127c6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5bfa127c6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5bfa127c6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5fabc10c8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5fabc10c8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Summary of work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8950" y="391550"/>
            <a:ext cx="4710726" cy="43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2"/>
          <p:cNvSpPr txBox="1"/>
          <p:nvPr/>
        </p:nvSpPr>
        <p:spPr>
          <a:xfrm>
            <a:off x="576500" y="324850"/>
            <a:ext cx="2328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Requirement </a:t>
            </a:r>
            <a:r>
              <a:rPr lang="sv"/>
              <a:t>capturing</a:t>
            </a:r>
            <a:r>
              <a:rPr lang="sv"/>
              <a:t>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sv"/>
              <a:t>Use case diagram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sv"/>
              <a:t>Impact map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sv"/>
              <a:t>User stories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sv"/>
              <a:t>Kano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600" y="1586950"/>
            <a:ext cx="3511550" cy="334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4650" y="306500"/>
            <a:ext cx="5621724" cy="259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175" y="1838825"/>
            <a:ext cx="3038475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Sustainability</a:t>
            </a:r>
            <a:r>
              <a:rPr lang="sv"/>
              <a:t> questions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v"/>
              <a:t>Positive influence?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2458200" y="42276"/>
            <a:ext cx="4227600" cy="56368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102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Design studio 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02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Design studio 2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2375100" y="37775"/>
            <a:ext cx="4234375" cy="564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56825" y="129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Design studio 3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2542776" y="155050"/>
            <a:ext cx="4058425" cy="541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Design studio 4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6038" y="121825"/>
            <a:ext cx="3857626" cy="489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318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First common mockup: form page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2643187" y="397050"/>
            <a:ext cx="385762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167325" y="8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First common mockup: result page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2643175" y="198525"/>
            <a:ext cx="385762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17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First common mockup: home page and nav bar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2643187" y="245887"/>
            <a:ext cx="385762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8354" y="0"/>
            <a:ext cx="544124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1"/>
          <p:cNvSpPr txBox="1"/>
          <p:nvPr/>
        </p:nvSpPr>
        <p:spPr>
          <a:xfrm>
            <a:off x="351900" y="189500"/>
            <a:ext cx="228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SWOT- analysis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