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4"/>
    <p:sldMasterId id="2147484362" r:id="rId5"/>
  </p:sldMasterIdLst>
  <p:sldIdLst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89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5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4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321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62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23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40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8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68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2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541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04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39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87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0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0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  <p:sldLayoutId id="2147484377" r:id="rId15"/>
    <p:sldLayoutId id="2147484378" r:id="rId16"/>
    <p:sldLayoutId id="21474843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1 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Lesage Clément, Fontaine Paul, Enzo </a:t>
            </a:r>
            <a:r>
              <a:rPr lang="fr-FR" dirty="0" err="1"/>
              <a:t>Billis</a:t>
            </a:r>
            <a:r>
              <a:rPr lang="fr-FR" dirty="0"/>
              <a:t>, Antoine </a:t>
            </a:r>
            <a:r>
              <a:rPr lang="fr-FR" dirty="0" err="1"/>
              <a:t>Morlet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41413" y="2303585"/>
            <a:ext cx="490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Touché est une technologie de détection de touché,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41413" y="2879414"/>
            <a:ext cx="887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capable de détecter « Touché à un doigt », « Touché à deux doigts » et « saisi à pleine main ».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41413" y="34552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sommes libres de choisir ce qu’actionnera les commandes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moteur,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Les expériences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" y="2170358"/>
            <a:ext cx="5369387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26422"/>
            <a:ext cx="5534797" cy="38295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4" y="1357745"/>
            <a:ext cx="4125191" cy="55002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16015" y="60819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1: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145107" y="60819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2: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6" y="2182754"/>
            <a:ext cx="4557584" cy="3529316"/>
          </a:xfrm>
          <a:prstGeom prst="rect">
            <a:avLst/>
          </a:prstGeom>
        </p:spPr>
      </p:pic>
      <p:pic>
        <p:nvPicPr>
          <p:cNvPr id="11" name="Image 10" descr="C:\Users\Utilisateur\AppData\Local\Microsoft\Windows\INetCacheContent.Word\Nothin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23047"/>
            <a:ext cx="5534797" cy="312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Utilisateur\AppData\Local\Microsoft\Windows\INetCacheContent.Word\Touch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23047"/>
            <a:ext cx="5534798" cy="291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C:\Users\Utilisateur\AppData\Local\Microsoft\Windows\INetCacheContent.Word\Grab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2323047"/>
            <a:ext cx="5534798" cy="2914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15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du circuit et du capteur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052" y="2097088"/>
            <a:ext cx="5760720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9885" y="257662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Notre Prototype</a:t>
            </a:r>
          </a:p>
        </p:txBody>
      </p:sp>
    </p:spTree>
    <p:extLst>
      <p:ext uri="{BB962C8B-B14F-4D97-AF65-F5344CB8AC3E}">
        <p14:creationId xmlns:p14="http://schemas.microsoft.com/office/powerpoint/2010/main" val="748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prototype fonctionnel qui joue des sons différents en fonction de la manière de toucher.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41413" y="27434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Appris à développer une technique de travail utilisant les derniers logiciels collaboratifs tel que OneNote, Skype Entreprise, GitHub.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46412" y="3666749"/>
            <a:ext cx="6096000" cy="2280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positifs :</a:t>
            </a:r>
            <a:endParaRPr lang="fr-FR" sz="1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Début du travail rapide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Compréhension du sujet rapide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à améliorer :	</a:t>
            </a:r>
            <a:endParaRPr lang="fr-FR" sz="1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Délais trop courts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304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E4F4B1C5F4F49A5F54DB981FE3923" ma:contentTypeVersion="0" ma:contentTypeDescription="Crée un document." ma:contentTypeScope="" ma:versionID="6a990fd36733811e6049b9d1b66d6b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412c90d4362bd29ffbb751b51201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44E223-2176-45E9-A952-117E66B5FEC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A20A8B-8A85-4DBA-9E33-8B374350FE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15429F-C95C-4262-9D47-A634108B7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421</TotalTime>
  <Words>105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Tw Cen MT</vt:lpstr>
      <vt:lpstr>Wingdings 2</vt:lpstr>
      <vt:lpstr>HDOfficeLightV0</vt:lpstr>
      <vt:lpstr>Circuit</vt:lpstr>
      <vt:lpstr>Projet 1 Smart Patate</vt:lpstr>
      <vt:lpstr>Contexte</vt:lpstr>
      <vt:lpstr>Les expériences</vt:lpstr>
      <vt:lpstr>Fonctionnement du circuit et du capteur</vt:lpstr>
      <vt:lpstr>Notre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Smart Patate</dc:title>
  <dc:creator>LESAGE CLEMENT</dc:creator>
  <cp:lastModifiedBy>LESAGE CLEMENT</cp:lastModifiedBy>
  <cp:revision>12</cp:revision>
  <dcterms:created xsi:type="dcterms:W3CDTF">2016-11-14T14:36:20Z</dcterms:created>
  <dcterms:modified xsi:type="dcterms:W3CDTF">2016-11-15T14:40:17Z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0x0101003EDE4F4B1C5F4F49A5F54DB981FE3923</vt:lpwstr>
  </property>
</Properties>
</file>