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4"/>
    <p:sldMasterId id="2147484362" r:id="rId5"/>
  </p:sldMasterIdLst>
  <p:sldIdLst>
    <p:sldId id="261" r:id="rId6"/>
    <p:sldId id="262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73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13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10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894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381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754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53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05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324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321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18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627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423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540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18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268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524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541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8049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6395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87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31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05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7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06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66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04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74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  <p:sldLayoutId id="2147484374" r:id="rId12"/>
    <p:sldLayoutId id="2147484375" r:id="rId13"/>
    <p:sldLayoutId id="2147484376" r:id="rId14"/>
    <p:sldLayoutId id="2147484377" r:id="rId15"/>
    <p:sldLayoutId id="2147484378" r:id="rId16"/>
    <p:sldLayoutId id="21474843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1 Smart Patate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Lesage Clément, Fontaine Paul, Enzo </a:t>
            </a:r>
            <a:r>
              <a:rPr lang="fr-FR" dirty="0" err="1"/>
              <a:t>Billis</a:t>
            </a:r>
            <a:r>
              <a:rPr lang="fr-FR" dirty="0"/>
              <a:t>, Antoine </a:t>
            </a:r>
            <a:r>
              <a:rPr lang="fr-FR" dirty="0" err="1"/>
              <a:t>Morlet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22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12401" y="2303585"/>
            <a:ext cx="6460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Touché est une technologie de détection de contact,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12401" y="2971747"/>
            <a:ext cx="1187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capable de détecter « Touché à un doigt », « Touché à deux doigts » et « saisi à pleine main ».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1413" y="4308071"/>
            <a:ext cx="7060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sommes libres de choisir ce qu’actionnera les commandes (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leds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moteur,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buzzer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ect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8099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fr-FR" dirty="0"/>
              <a:t>Les expériences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5" y="2170358"/>
            <a:ext cx="5369387" cy="3541712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026422"/>
            <a:ext cx="5534797" cy="382958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94" y="1357745"/>
            <a:ext cx="4125191" cy="550025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516015" y="608196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Expérience 1: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145107" y="608196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Expérience 2: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6" y="2182754"/>
            <a:ext cx="4557584" cy="3529316"/>
          </a:xfrm>
          <a:prstGeom prst="rect">
            <a:avLst/>
          </a:prstGeom>
        </p:spPr>
      </p:pic>
      <p:pic>
        <p:nvPicPr>
          <p:cNvPr id="11" name="Image 10" descr="C:\Users\Utilisateur\AppData\Local\Microsoft\Windows\INetCacheContent.Word\Nothing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2323047"/>
            <a:ext cx="5534797" cy="3129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 descr="C:\Users\Utilisateur\AppData\Local\Microsoft\Windows\INetCacheContent.Word\Touch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2323047"/>
            <a:ext cx="5534798" cy="291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 descr="C:\Users\Utilisateur\AppData\Local\Microsoft\Windows\INetCacheContent.Word\Grab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0" y="2323047"/>
            <a:ext cx="5534798" cy="2914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15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121" y="0"/>
            <a:ext cx="9170205" cy="1478570"/>
          </a:xfrm>
        </p:spPr>
        <p:txBody>
          <a:bodyPr/>
          <a:lstStyle/>
          <a:p>
            <a:r>
              <a:rPr lang="fr-FR" dirty="0"/>
              <a:t>Fonctionnement du circuit et du capteur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22" y="1039953"/>
            <a:ext cx="8501202" cy="56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9885" y="2576627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Notre Prototype</a:t>
            </a:r>
          </a:p>
        </p:txBody>
      </p:sp>
    </p:spTree>
    <p:extLst>
      <p:ext uri="{BB962C8B-B14F-4D97-AF65-F5344CB8AC3E}">
        <p14:creationId xmlns:p14="http://schemas.microsoft.com/office/powerpoint/2010/main" val="74844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33769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Bilan du projet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1413" y="177392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Un prototype fonctionnel </a:t>
            </a:r>
          </a:p>
          <a:p>
            <a:r>
              <a:rPr lang="fr-F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- Sons différents 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141413" y="258183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Technique de travail (OneNote, Skype Entreprise, GitHub) 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4189413" y="3215885"/>
            <a:ext cx="6096000" cy="35691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fr-FR" sz="20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 positifs 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200"/>
              <a:buFont typeface="Calibri" panose="020F0502020204030204" pitchFamily="34" charset="0"/>
              <a:buChar char="-"/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Mise au travail rapide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200"/>
              <a:buFont typeface="Calibri" panose="020F0502020204030204" pitchFamily="34" charset="0"/>
              <a:buChar char="-"/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Appropriation rapide du sujet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200"/>
              <a:buFont typeface="Calibri" panose="020F0502020204030204" pitchFamily="34" charset="0"/>
              <a:buChar char="-"/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Prototype terminé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 à améliorer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Faire le compte rendu plus rapidement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200"/>
              <a:buFont typeface="Calibri" panose="020F0502020204030204" pitchFamily="34" charset="0"/>
              <a:buChar char="-"/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Mieux gérer le temps et la répartition du travail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200"/>
              <a:buFont typeface="Calibri" panose="020F0502020204030204" pitchFamily="34" charset="0"/>
              <a:buChar char="-"/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Mieux identifier les parties importantes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73047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E4F4B1C5F4F49A5F54DB981FE3923" ma:contentTypeVersion="0" ma:contentTypeDescription="Crée un document." ma:contentTypeScope="" ma:versionID="6a990fd36733811e6049b9d1b66d6b0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412c90d4362bd29ffbb751b51201a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44E223-2176-45E9-A952-117E66B5FEC7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7A20A8B-8A85-4DBA-9E33-8B374350FE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15429F-C95C-4262-9D47-A634108B75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438</TotalTime>
  <Words>87</Words>
  <Application>Microsoft Office PowerPoint</Application>
  <PresentationFormat>Grand écran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Trebuchet MS</vt:lpstr>
      <vt:lpstr>Tw Cen MT</vt:lpstr>
      <vt:lpstr>Wingdings 2</vt:lpstr>
      <vt:lpstr>HDOfficeLightV0</vt:lpstr>
      <vt:lpstr>Circuit</vt:lpstr>
      <vt:lpstr>Projet 1 Smart Patate</vt:lpstr>
      <vt:lpstr>Contexte</vt:lpstr>
      <vt:lpstr>Les expériences</vt:lpstr>
      <vt:lpstr>Fonctionnement du circuit et du capteur</vt:lpstr>
      <vt:lpstr>Notre Prototype</vt:lpstr>
      <vt:lpstr>Bilan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Smart Patate</dc:title>
  <dc:creator>LESAGE CLEMENT</dc:creator>
  <cp:lastModifiedBy>Enzo BILLIS</cp:lastModifiedBy>
  <cp:revision>14</cp:revision>
  <dcterms:created xsi:type="dcterms:W3CDTF">2016-11-14T14:36:20Z</dcterms:created>
  <dcterms:modified xsi:type="dcterms:W3CDTF">2016-11-15T15:57:39Z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0x0101003EDE4F4B1C5F4F49A5F54DB981FE3923</vt:lpwstr>
  </property>
</Properties>
</file>