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62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EF62E-74D8-4ED6-9F4C-9ED9A709E9D1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6CA2-E5B6-4039-ADC5-30F592F1D2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3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6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7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5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37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26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21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7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51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050240-A3F7-4D7C-A381-D34B8C79043B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C7578-C666-44C9-A6A6-BA4CCF771D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8532440" y="6237312"/>
            <a:ext cx="504056" cy="504056"/>
          </a:xfrm>
          <a:prstGeom prst="rect">
            <a:avLst/>
          </a:prstGeom>
          <a:blipFill dpi="0" rotWithShape="1">
            <a:blip r:embed="rId13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179512" y="6223302"/>
            <a:ext cx="504056" cy="504056"/>
          </a:xfrm>
          <a:prstGeom prst="rect">
            <a:avLst/>
          </a:prstGeom>
          <a:blipFill dpi="0" rotWithShape="1">
            <a:blip r:embed="rId14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6695728" y="-1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 smtClean="0">
                <a:solidFill>
                  <a:schemeClr val="tx1">
                    <a:alpha val="31000"/>
                  </a:schemeClr>
                </a:solidFill>
              </a:rPr>
              <a:t>Clement</a:t>
            </a:r>
            <a:r>
              <a:rPr lang="fr-FR" sz="1200" i="1" baseline="0" dirty="0" smtClean="0">
                <a:solidFill>
                  <a:schemeClr val="tx1">
                    <a:alpha val="31000"/>
                  </a:schemeClr>
                </a:solidFill>
              </a:rPr>
              <a:t> Levallois</a:t>
            </a:r>
            <a:endParaRPr lang="fr-FR" sz="1200" i="1" dirty="0">
              <a:solidFill>
                <a:schemeClr val="tx1">
                  <a:alpha val="31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0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u="sng" dirty="0" smtClean="0"/>
              <a:t>Note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case </a:t>
            </a:r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videos</a:t>
            </a:r>
            <a:r>
              <a:rPr lang="fr-FR" dirty="0" smtClean="0"/>
              <a:t> are </a:t>
            </a:r>
            <a:r>
              <a:rPr lang="fr-FR" dirty="0" err="1" smtClean="0"/>
              <a:t>easier</a:t>
            </a:r>
            <a:r>
              <a:rPr lang="fr-FR" dirty="0" smtClean="0"/>
              <a:t>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pdfs</a:t>
            </a:r>
            <a:r>
              <a:rPr lang="fr-FR" dirty="0" smtClean="0"/>
              <a:t> </a:t>
            </a:r>
            <a:r>
              <a:rPr lang="fr-FR" dirty="0" err="1"/>
              <a:t>a</a:t>
            </a:r>
            <a:r>
              <a:rPr lang="fr-FR" dirty="0" err="1" smtClean="0"/>
              <a:t>lone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The </a:t>
            </a:r>
            <a:r>
              <a:rPr lang="fr-FR" dirty="0" err="1" smtClean="0"/>
              <a:t>videos</a:t>
            </a:r>
            <a:r>
              <a:rPr lang="fr-FR" dirty="0"/>
              <a:t> </a:t>
            </a:r>
            <a:r>
              <a:rPr lang="fr-FR" dirty="0" smtClean="0"/>
              <a:t>comment the slides </a:t>
            </a:r>
            <a:r>
              <a:rPr lang="fr-FR" dirty="0" err="1" smtClean="0"/>
              <a:t>step</a:t>
            </a:r>
            <a:r>
              <a:rPr lang="fr-FR" dirty="0" smtClean="0"/>
              <a:t> by </a:t>
            </a:r>
            <a:r>
              <a:rPr lang="fr-FR" dirty="0" err="1" smtClean="0"/>
              <a:t>step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helps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read</a:t>
            </a:r>
            <a:r>
              <a:rPr lang="fr-FR" dirty="0" smtClean="0"/>
              <a:t> and rush. Watch the </a:t>
            </a: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instead</a:t>
            </a:r>
            <a:r>
              <a:rPr lang="fr-FR" dirty="0" smtClean="0"/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43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43608" y="190381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(and super </a:t>
            </a:r>
            <a:r>
              <a:rPr lang="en-US" dirty="0" smtClean="0"/>
              <a:t>useful) </a:t>
            </a:r>
            <a:r>
              <a:rPr lang="en-US" dirty="0" smtClean="0"/>
              <a:t>roles of curly </a:t>
            </a:r>
            <a:r>
              <a:rPr lang="en-US" dirty="0" smtClean="0"/>
              <a:t>braces </a:t>
            </a:r>
            <a:r>
              <a:rPr lang="en-US" b="1" dirty="0" smtClean="0">
                <a:solidFill>
                  <a:srgbClr val="FF0000"/>
                </a:solidFill>
              </a:rPr>
              <a:t>{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 have seen that curly </a:t>
            </a:r>
            <a:r>
              <a:rPr lang="en-US" dirty="0" smtClean="0"/>
              <a:t>braces are used to pack together </a:t>
            </a:r>
            <a:r>
              <a:rPr lang="en-US" dirty="0" smtClean="0"/>
              <a:t>the lines </a:t>
            </a:r>
            <a:r>
              <a:rPr lang="en-US" dirty="0" smtClean="0"/>
              <a:t>of </a:t>
            </a:r>
            <a:r>
              <a:rPr lang="en-US" dirty="0" smtClean="0"/>
              <a:t>code</a:t>
            </a:r>
            <a:r>
              <a:rPr lang="en-US" dirty="0"/>
              <a:t> </a:t>
            </a:r>
            <a:r>
              <a:rPr lang="en-US" dirty="0" smtClean="0"/>
              <a:t>we write. Here, we’ll see that you can write curly braces yourself for 2 special purposes:</a:t>
            </a:r>
            <a:endParaRPr lang="en-US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098164" y="1696794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1) “if this, then do all that!”</a:t>
            </a:r>
            <a:endParaRPr lang="en-US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539380" y="2595890"/>
            <a:ext cx="3962789" cy="36933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String </a:t>
            </a:r>
            <a:r>
              <a:rPr lang="en-US" dirty="0" err="1" smtClean="0"/>
              <a:t>myText</a:t>
            </a:r>
            <a:r>
              <a:rPr lang="en-US" dirty="0" smtClean="0"/>
              <a:t> = “”;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827584" y="2086948"/>
            <a:ext cx="64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Let’s say we create a box for text, and we put an empty text in it: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611560" y="3236783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might want to do:</a:t>
            </a:r>
          </a:p>
          <a:p>
            <a:pPr algn="ctr"/>
            <a:r>
              <a:rPr lang="en-US" b="1" u="sng" dirty="0" smtClean="0"/>
              <a:t>if</a:t>
            </a:r>
            <a:r>
              <a:rPr lang="en-US" dirty="0" smtClean="0"/>
              <a:t> the box contains an empty text, then</a:t>
            </a:r>
          </a:p>
          <a:p>
            <a:pPr algn="ctr"/>
            <a:r>
              <a:rPr lang="en-US" dirty="0" smtClean="0"/>
              <a:t>1) add some text in the box</a:t>
            </a:r>
          </a:p>
          <a:p>
            <a:pPr algn="ctr"/>
            <a:r>
              <a:rPr lang="en-US" dirty="0" smtClean="0"/>
              <a:t>2) put it in uppercase.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29491" y="5036983"/>
            <a:ext cx="3962789" cy="120032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( </a:t>
            </a:r>
            <a:r>
              <a:rPr lang="en-US" dirty="0" err="1" smtClean="0"/>
              <a:t>myText.isEmpty</a:t>
            </a:r>
            <a:r>
              <a:rPr lang="en-US" dirty="0" smtClean="0"/>
              <a:t>() )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myText</a:t>
            </a:r>
            <a:r>
              <a:rPr lang="en-US" dirty="0" smtClean="0"/>
              <a:t> = “here is some text”;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myText</a:t>
            </a:r>
            <a:r>
              <a:rPr lang="en-US" dirty="0" smtClean="0"/>
              <a:t> = </a:t>
            </a:r>
            <a:r>
              <a:rPr lang="en-US" dirty="0" err="1" smtClean="0"/>
              <a:t>myText.toUpperCase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Accolade fermante 1"/>
          <p:cNvSpPr/>
          <p:nvPr/>
        </p:nvSpPr>
        <p:spPr>
          <a:xfrm rot="16200000">
            <a:off x="4171782" y="4198715"/>
            <a:ext cx="262468" cy="1628916"/>
          </a:xfrm>
          <a:prstGeom prst="rightBrace">
            <a:avLst>
              <a:gd name="adj1" fmla="val 5026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431866" y="457332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or false</a:t>
            </a:r>
            <a:endParaRPr lang="fr-FR" sz="1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ccolade fermante 11"/>
          <p:cNvSpPr/>
          <p:nvPr/>
        </p:nvSpPr>
        <p:spPr>
          <a:xfrm rot="10800000">
            <a:off x="2671879" y="4822689"/>
            <a:ext cx="262468" cy="1628916"/>
          </a:xfrm>
          <a:prstGeom prst="rightBrace">
            <a:avLst>
              <a:gd name="adj1" fmla="val 5026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85730" y="4414269"/>
            <a:ext cx="180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myText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empty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ctr"/>
            <a:r>
              <a:rPr lang="fr-FR" sz="14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verything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inside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curly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braces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will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happen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endParaRPr lang="fr-FR" sz="1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myText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not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empty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written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inside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curly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brackets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ignored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won’t</a:t>
            </a:r>
            <a:r>
              <a:rPr lang="fr-FR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happen</a:t>
            </a:r>
            <a:r>
              <a: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fr-FR" sz="1400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8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2" grpId="0" animBg="1"/>
      <p:bldP spid="3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43608" y="19038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(and super useful) roles of curly braces </a:t>
            </a:r>
            <a:r>
              <a:rPr lang="en-US" b="1" dirty="0">
                <a:solidFill>
                  <a:srgbClr val="FF0000"/>
                </a:solidFill>
              </a:rPr>
              <a:t>{  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63309" y="837139"/>
            <a:ext cx="66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2) “for each object in a list, do some actions” (</a:t>
            </a:r>
            <a:r>
              <a:rPr lang="en-US" b="1" u="sng" dirty="0" smtClean="0"/>
              <a:t>creating a “loop”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374039" y="2276872"/>
            <a:ext cx="3962789" cy="64633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myList</a:t>
            </a:r>
            <a:r>
              <a:rPr lang="en-US" dirty="0" smtClean="0"/>
              <a:t> ;</a:t>
            </a:r>
          </a:p>
          <a:p>
            <a:pPr algn="ctr"/>
            <a:r>
              <a:rPr lang="en-US" dirty="0" err="1" smtClean="0"/>
              <a:t>myList</a:t>
            </a:r>
            <a:r>
              <a:rPr lang="en-US" dirty="0" smtClean="0"/>
              <a:t>= new </a:t>
            </a:r>
            <a:r>
              <a:rPr lang="en-US" dirty="0" err="1" smtClean="0"/>
              <a:t>ArrayList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454890" y="285293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useful action that lists can do is to put objects in it, like Strings. Let’s do it: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2259365" y="3314674"/>
            <a:ext cx="3962789" cy="64633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myList.add</a:t>
            </a:r>
            <a:r>
              <a:rPr lang="en-US" dirty="0" smtClean="0"/>
              <a:t>(“my first item in the list”);</a:t>
            </a:r>
          </a:p>
          <a:p>
            <a:r>
              <a:rPr lang="en-US" dirty="0" err="1" smtClean="0"/>
              <a:t>myList.add</a:t>
            </a:r>
            <a:r>
              <a:rPr lang="en-US" dirty="0" smtClean="0"/>
              <a:t>(“my second item in the list”);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471658" y="4115991"/>
            <a:ext cx="845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if we want to apply an action on the 2 items of the list? We use curly brackets </a:t>
            </a:r>
            <a:r>
              <a:rPr lang="en-US" b="1" dirty="0" smtClean="0">
                <a:solidFill>
                  <a:srgbClr val="FF0000"/>
                </a:solidFill>
              </a:rPr>
              <a:t>{ }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241646" y="5066684"/>
            <a:ext cx="3962789" cy="147732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 (String item: </a:t>
            </a:r>
            <a:r>
              <a:rPr lang="en-US" dirty="0" err="1" smtClean="0"/>
              <a:t>myList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/>
              <a:t>   item = </a:t>
            </a:r>
            <a:r>
              <a:rPr lang="en-US" dirty="0" err="1" smtClean="0"/>
              <a:t>item.replace</a:t>
            </a:r>
            <a:r>
              <a:rPr lang="en-US" dirty="0" smtClean="0"/>
              <a:t>(“my”, “your”);</a:t>
            </a:r>
          </a:p>
          <a:p>
            <a:r>
              <a:rPr lang="en-US" dirty="0" smtClean="0"/>
              <a:t>   Label </a:t>
            </a:r>
            <a:r>
              <a:rPr lang="en-US" dirty="0" err="1" smtClean="0"/>
              <a:t>label</a:t>
            </a:r>
            <a:r>
              <a:rPr lang="en-US" dirty="0" smtClean="0"/>
              <a:t> = new Label();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label.setText</a:t>
            </a:r>
            <a:r>
              <a:rPr lang="en-US" dirty="0" smtClean="0"/>
              <a:t>(item);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4290" y="1224553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 show that, let’s use an object we have not seen before. This is an </a:t>
            </a:r>
            <a:r>
              <a:rPr lang="en-US" dirty="0" err="1" smtClean="0"/>
              <a:t>ArrayList</a:t>
            </a:r>
            <a:r>
              <a:rPr lang="en-US" dirty="0" smtClean="0"/>
              <a:t>, which is like a shopping list where many objects can be added and deleted. Let’s create a box specialized in containing </a:t>
            </a:r>
            <a:r>
              <a:rPr lang="en-US" dirty="0" err="1" smtClean="0"/>
              <a:t>ArrayLists</a:t>
            </a:r>
            <a:r>
              <a:rPr lang="en-US" dirty="0" smtClean="0"/>
              <a:t>, and let’s add an </a:t>
            </a:r>
            <a:r>
              <a:rPr lang="en-US" dirty="0" err="1" smtClean="0"/>
              <a:t>ArrayList</a:t>
            </a:r>
            <a:r>
              <a:rPr lang="en-US" dirty="0" smtClean="0"/>
              <a:t> to it:</a:t>
            </a:r>
            <a:endParaRPr lang="en-US" dirty="0"/>
          </a:p>
        </p:txBody>
      </p:sp>
      <p:sp>
        <p:nvSpPr>
          <p:cNvPr id="18" name="Accolade fermante 17"/>
          <p:cNvSpPr/>
          <p:nvPr/>
        </p:nvSpPr>
        <p:spPr>
          <a:xfrm rot="16200000">
            <a:off x="3414341" y="4151748"/>
            <a:ext cx="262468" cy="1628916"/>
          </a:xfrm>
          <a:prstGeom prst="rightBrace">
            <a:avLst>
              <a:gd name="adj1" fmla="val 5026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19572" y="4529514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means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take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each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type String </a:t>
            </a:r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have </a:t>
            </a:r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</a:t>
            </a:r>
            <a:r>
              <a:rPr lang="fr-FR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to the </a:t>
            </a:r>
            <a:r>
              <a:rPr lang="fr-FR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endParaRPr lang="fr-FR" sz="1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444208" y="4529514"/>
            <a:ext cx="26271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means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every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item in the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replace « 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 » by « 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your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 », and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Label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with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new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will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have 2 Labels at the end of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loop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for?</a:t>
            </a:r>
          </a:p>
          <a:p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Maybe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to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them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on the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our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r>
              <a:rPr lang="fr-F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cxnSp>
        <p:nvCxnSpPr>
          <p:cNvPr id="23" name="Connecteur droit avec flèche 22"/>
          <p:cNvCxnSpPr>
            <a:stCxn id="21" idx="1"/>
          </p:cNvCxnSpPr>
          <p:nvPr/>
        </p:nvCxnSpPr>
        <p:spPr>
          <a:xfrm flipH="1">
            <a:off x="5868144" y="5437455"/>
            <a:ext cx="576064" cy="1517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07504" y="5367772"/>
            <a:ext cx="1619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We</a:t>
            </a:r>
            <a:r>
              <a:rPr lang="fr-FR" sz="1400" dirty="0" smtClean="0"/>
              <a:t> « </a:t>
            </a:r>
            <a:r>
              <a:rPr lang="fr-FR" sz="1400" b="1" dirty="0" err="1" smtClean="0">
                <a:solidFill>
                  <a:srgbClr val="FF0000"/>
                </a:solidFill>
              </a:rPr>
              <a:t>loop</a:t>
            </a:r>
            <a:r>
              <a:rPr lang="fr-FR" sz="1400" dirty="0" smtClean="0"/>
              <a:t> » 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the items of the </a:t>
            </a:r>
            <a:r>
              <a:rPr lang="fr-FR" sz="1400" dirty="0" err="1" smtClean="0"/>
              <a:t>list</a:t>
            </a:r>
            <a:endParaRPr lang="fr-FR" sz="1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1547664" y="5737104"/>
            <a:ext cx="51564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423</Words>
  <Application>Microsoft Office PowerPoint</Application>
  <PresentationFormat>Affichage à l'écran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LEVALLOIS Clément</dc:creator>
  <cp:lastModifiedBy>Clément Levallois</cp:lastModifiedBy>
  <cp:revision>14</cp:revision>
  <dcterms:created xsi:type="dcterms:W3CDTF">2015-09-17T21:46:15Z</dcterms:created>
  <dcterms:modified xsi:type="dcterms:W3CDTF">2016-09-09T08:39:24Z</dcterms:modified>
</cp:coreProperties>
</file>