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749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3E87-B17D-4207-BFA6-10A10AB48098}" type="datetimeFigureOut">
              <a:rPr lang="fr-FR" smtClean="0"/>
              <a:t>18/09/2015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2DE9-4CDE-4ADE-A238-298CE7A5FD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79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3E87-B17D-4207-BFA6-10A10AB48098}" type="datetimeFigureOut">
              <a:rPr lang="fr-FR" smtClean="0"/>
              <a:t>18/09/2015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2DE9-4CDE-4ADE-A238-298CE7A5FD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98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3E87-B17D-4207-BFA6-10A10AB48098}" type="datetimeFigureOut">
              <a:rPr lang="fr-FR" smtClean="0"/>
              <a:t>18/09/2015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2DE9-4CDE-4ADE-A238-298CE7A5FD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09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3E87-B17D-4207-BFA6-10A10AB48098}" type="datetimeFigureOut">
              <a:rPr lang="fr-FR" smtClean="0"/>
              <a:t>18/09/2015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2DE9-4CDE-4ADE-A238-298CE7A5FD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43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3E87-B17D-4207-BFA6-10A10AB48098}" type="datetimeFigureOut">
              <a:rPr lang="fr-FR" smtClean="0"/>
              <a:t>18/09/2015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2DE9-4CDE-4ADE-A238-298CE7A5FD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46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3E87-B17D-4207-BFA6-10A10AB48098}" type="datetimeFigureOut">
              <a:rPr lang="fr-FR" smtClean="0"/>
              <a:t>18/09/2015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2DE9-4CDE-4ADE-A238-298CE7A5FD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3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3E87-B17D-4207-BFA6-10A10AB48098}" type="datetimeFigureOut">
              <a:rPr lang="fr-FR" smtClean="0"/>
              <a:t>18/09/2015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2DE9-4CDE-4ADE-A238-298CE7A5FD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95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3E87-B17D-4207-BFA6-10A10AB48098}" type="datetimeFigureOut">
              <a:rPr lang="fr-FR" smtClean="0"/>
              <a:t>18/09/2015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2DE9-4CDE-4ADE-A238-298CE7A5FD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90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3E87-B17D-4207-BFA6-10A10AB48098}" type="datetimeFigureOut">
              <a:rPr lang="fr-FR" smtClean="0"/>
              <a:t>18/09/2015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2DE9-4CDE-4ADE-A238-298CE7A5FD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01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3E87-B17D-4207-BFA6-10A10AB48098}" type="datetimeFigureOut">
              <a:rPr lang="fr-FR" smtClean="0"/>
              <a:t>18/09/2015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2DE9-4CDE-4ADE-A238-298CE7A5FD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39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3E87-B17D-4207-BFA6-10A10AB48098}" type="datetimeFigureOut">
              <a:rPr lang="fr-FR" smtClean="0"/>
              <a:t>18/09/2015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2DE9-4CDE-4ADE-A238-298CE7A5FD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29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33E87-B17D-4207-BFA6-10A10AB48098}" type="datetimeFigureOut">
              <a:rPr lang="fr-FR" smtClean="0"/>
              <a:t>18/09/2015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22DE9-4CDE-4ADE-A238-298CE7A5FD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48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42531" y="4988416"/>
            <a:ext cx="1656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We</a:t>
            </a:r>
            <a:r>
              <a:rPr lang="fr-FR" sz="1400" dirty="0"/>
              <a:t> </a:t>
            </a:r>
            <a:r>
              <a:rPr lang="fr-FR" sz="1400" dirty="0" err="1" smtClean="0"/>
              <a:t>create</a:t>
            </a:r>
            <a:r>
              <a:rPr lang="fr-FR" sz="1400" dirty="0" smtClean="0"/>
              <a:t> a </a:t>
            </a:r>
            <a:r>
              <a:rPr lang="fr-FR" sz="1400" dirty="0" err="1" smtClean="0"/>
              <a:t>project</a:t>
            </a:r>
            <a:r>
              <a:rPr lang="fr-FR" sz="1400" dirty="0" smtClean="0"/>
              <a:t>, </a:t>
            </a:r>
            <a:r>
              <a:rPr lang="fr-FR" sz="1400" dirty="0" err="1" smtClean="0"/>
              <a:t>using</a:t>
            </a:r>
            <a:r>
              <a:rPr lang="fr-FR" sz="1400" dirty="0" smtClean="0"/>
              <a:t> a </a:t>
            </a:r>
            <a:r>
              <a:rPr lang="fr-FR" sz="1400" dirty="0" err="1" smtClean="0"/>
              <a:t>programming</a:t>
            </a:r>
            <a:r>
              <a:rPr lang="fr-FR" sz="1400" dirty="0" smtClean="0"/>
              <a:t> </a:t>
            </a:r>
            <a:r>
              <a:rPr lang="fr-FR" sz="1400" dirty="0" err="1" smtClean="0"/>
              <a:t>language</a:t>
            </a:r>
            <a:r>
              <a:rPr lang="fr-FR" sz="1400" dirty="0" smtClean="0"/>
              <a:t> </a:t>
            </a:r>
            <a:r>
              <a:rPr lang="fr-FR" sz="1400" dirty="0" err="1" smtClean="0"/>
              <a:t>called</a:t>
            </a:r>
            <a:r>
              <a:rPr lang="fr-FR" sz="1400" dirty="0" smtClean="0"/>
              <a:t> Java</a:t>
            </a:r>
            <a:endParaRPr lang="fr-FR" sz="1400" dirty="0"/>
          </a:p>
        </p:txBody>
      </p:sp>
      <p:sp>
        <p:nvSpPr>
          <p:cNvPr id="5" name="Flèche droite 4"/>
          <p:cNvSpPr/>
          <p:nvPr/>
        </p:nvSpPr>
        <p:spPr>
          <a:xfrm>
            <a:off x="2209165" y="3356991"/>
            <a:ext cx="1825279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045829" y="4914692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Codename</a:t>
            </a:r>
            <a:r>
              <a:rPr lang="fr-FR" dirty="0" smtClean="0"/>
              <a:t> One </a:t>
            </a:r>
            <a:r>
              <a:rPr lang="fr-FR" dirty="0" err="1" smtClean="0"/>
              <a:t>takes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 and </a:t>
            </a:r>
            <a:r>
              <a:rPr lang="fr-FR" dirty="0" err="1" smtClean="0"/>
              <a:t>create</a:t>
            </a:r>
            <a:r>
              <a:rPr lang="fr-FR" dirty="0" smtClean="0"/>
              <a:t> from </a:t>
            </a:r>
            <a:r>
              <a:rPr lang="fr-FR" dirty="0" err="1" smtClean="0"/>
              <a:t>it</a:t>
            </a:r>
            <a:r>
              <a:rPr lang="fr-FR" dirty="0" smtClean="0"/>
              <a:t> « real » </a:t>
            </a:r>
            <a:r>
              <a:rPr lang="fr-FR" dirty="0" err="1" smtClean="0"/>
              <a:t>apps</a:t>
            </a:r>
            <a:r>
              <a:rPr lang="fr-FR" dirty="0" smtClean="0"/>
              <a:t> for Apple, Android and Windows Phones.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02432" y="164451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You </a:t>
            </a:r>
            <a:r>
              <a:rPr lang="fr-FR" dirty="0" err="1" smtClean="0"/>
              <a:t>create</a:t>
            </a:r>
            <a:r>
              <a:rPr lang="fr-FR" dirty="0" smtClean="0"/>
              <a:t> an </a:t>
            </a:r>
            <a:r>
              <a:rPr lang="fr-FR" dirty="0" err="1" smtClean="0"/>
              <a:t>app</a:t>
            </a:r>
            <a:r>
              <a:rPr lang="fr-FR" dirty="0" smtClean="0"/>
              <a:t> for Android</a:t>
            </a:r>
            <a:endParaRPr lang="fr-FR" dirty="0"/>
          </a:p>
        </p:txBody>
      </p:sp>
      <p:sp>
        <p:nvSpPr>
          <p:cNvPr id="8" name="Flèche droite 7"/>
          <p:cNvSpPr/>
          <p:nvPr/>
        </p:nvSpPr>
        <p:spPr>
          <a:xfrm>
            <a:off x="2555776" y="151765"/>
            <a:ext cx="273630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5436096" y="208964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You </a:t>
            </a:r>
            <a:r>
              <a:rPr lang="fr-FR" sz="1200" dirty="0" err="1" smtClean="0"/>
              <a:t>get</a:t>
            </a:r>
            <a:r>
              <a:rPr lang="fr-FR" sz="1200" dirty="0" smtClean="0"/>
              <a:t> an </a:t>
            </a:r>
            <a:r>
              <a:rPr lang="fr-FR" sz="1200" dirty="0" err="1" smtClean="0"/>
              <a:t>app</a:t>
            </a:r>
            <a:r>
              <a:rPr lang="fr-FR" sz="1200" dirty="0" smtClean="0"/>
              <a:t> for Android phones (Samsung, Nexus, Motorola, etc.)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395536" y="892915"/>
            <a:ext cx="205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You </a:t>
            </a:r>
            <a:r>
              <a:rPr lang="fr-FR" dirty="0" err="1" smtClean="0"/>
              <a:t>create</a:t>
            </a:r>
            <a:r>
              <a:rPr lang="fr-FR" dirty="0" smtClean="0"/>
              <a:t> an </a:t>
            </a:r>
            <a:r>
              <a:rPr lang="fr-FR" dirty="0" err="1" smtClean="0"/>
              <a:t>app</a:t>
            </a:r>
            <a:r>
              <a:rPr lang="fr-FR" dirty="0" smtClean="0"/>
              <a:t> for Windows</a:t>
            </a:r>
            <a:endParaRPr lang="fr-FR" dirty="0"/>
          </a:p>
        </p:txBody>
      </p:sp>
      <p:sp>
        <p:nvSpPr>
          <p:cNvPr id="11" name="Flèche droite 10"/>
          <p:cNvSpPr/>
          <p:nvPr/>
        </p:nvSpPr>
        <p:spPr>
          <a:xfrm>
            <a:off x="2548880" y="880229"/>
            <a:ext cx="273630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501208" y="908720"/>
            <a:ext cx="2599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You </a:t>
            </a:r>
            <a:r>
              <a:rPr lang="fr-FR" sz="1200" dirty="0" err="1" smtClean="0"/>
              <a:t>get</a:t>
            </a:r>
            <a:r>
              <a:rPr lang="fr-FR" sz="1200" dirty="0" smtClean="0"/>
              <a:t> an </a:t>
            </a:r>
            <a:r>
              <a:rPr lang="fr-FR" sz="1200" dirty="0" err="1" smtClean="0"/>
              <a:t>app</a:t>
            </a:r>
            <a:r>
              <a:rPr lang="fr-FR" sz="1200" dirty="0" smtClean="0"/>
              <a:t> for Windows Phones (Nokia)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388640" y="1621379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You </a:t>
            </a:r>
            <a:r>
              <a:rPr lang="fr-FR" dirty="0" err="1" smtClean="0"/>
              <a:t>create</a:t>
            </a:r>
            <a:r>
              <a:rPr lang="fr-FR" dirty="0" smtClean="0"/>
              <a:t> an </a:t>
            </a:r>
            <a:r>
              <a:rPr lang="fr-FR" dirty="0" err="1" smtClean="0"/>
              <a:t>app</a:t>
            </a:r>
            <a:r>
              <a:rPr lang="fr-FR" dirty="0" smtClean="0"/>
              <a:t> for Apple</a:t>
            </a:r>
            <a:endParaRPr lang="fr-FR" dirty="0"/>
          </a:p>
        </p:txBody>
      </p:sp>
      <p:sp>
        <p:nvSpPr>
          <p:cNvPr id="14" name="Flèche droite 13"/>
          <p:cNvSpPr/>
          <p:nvPr/>
        </p:nvSpPr>
        <p:spPr>
          <a:xfrm>
            <a:off x="2541984" y="1608693"/>
            <a:ext cx="273630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5580112" y="1765920"/>
            <a:ext cx="3096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You </a:t>
            </a:r>
            <a:r>
              <a:rPr lang="fr-FR" sz="1100" dirty="0" err="1" smtClean="0"/>
              <a:t>get</a:t>
            </a:r>
            <a:r>
              <a:rPr lang="fr-FR" sz="1100" dirty="0" smtClean="0"/>
              <a:t> an </a:t>
            </a:r>
            <a:r>
              <a:rPr lang="fr-FR" sz="1100" dirty="0" err="1" smtClean="0"/>
              <a:t>app</a:t>
            </a:r>
            <a:r>
              <a:rPr lang="fr-FR" sz="1100" dirty="0" smtClean="0"/>
              <a:t> for iPhones</a:t>
            </a:r>
            <a:endParaRPr lang="fr-FR" sz="1100" dirty="0"/>
          </a:p>
        </p:txBody>
      </p:sp>
      <p:cxnSp>
        <p:nvCxnSpPr>
          <p:cNvPr id="17" name="Connecteur droit 16"/>
          <p:cNvCxnSpPr/>
          <p:nvPr/>
        </p:nvCxnSpPr>
        <p:spPr>
          <a:xfrm>
            <a:off x="42840" y="2806495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2395053" y="2245328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3 </a:t>
            </a:r>
            <a:r>
              <a:rPr lang="fr-FR" sz="1200" dirty="0" err="1" smtClean="0"/>
              <a:t>different</a:t>
            </a:r>
            <a:r>
              <a:rPr lang="fr-FR" sz="1200" dirty="0" smtClean="0"/>
              <a:t> technologies to </a:t>
            </a:r>
            <a:r>
              <a:rPr lang="fr-FR" sz="1200" dirty="0" err="1" smtClean="0"/>
              <a:t>learn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424682" y="2257708"/>
            <a:ext cx="13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Takes</a:t>
            </a:r>
            <a:r>
              <a:rPr lang="fr-FR" dirty="0" smtClean="0"/>
              <a:t> time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326686" y="3229524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We</a:t>
            </a:r>
            <a:r>
              <a:rPr lang="fr-FR" sz="1200" dirty="0" smtClean="0"/>
              <a:t> </a:t>
            </a:r>
            <a:r>
              <a:rPr lang="fr-FR" sz="1200" dirty="0" err="1" smtClean="0"/>
              <a:t>create</a:t>
            </a:r>
            <a:r>
              <a:rPr lang="fr-FR" sz="1200" dirty="0" smtClean="0"/>
              <a:t> </a:t>
            </a:r>
            <a:r>
              <a:rPr lang="fr-FR" sz="1200" u="sng" dirty="0" smtClean="0"/>
              <a:t>one</a:t>
            </a:r>
            <a:r>
              <a:rPr lang="fr-FR" sz="1200" dirty="0" smtClean="0"/>
              <a:t> </a:t>
            </a:r>
            <a:r>
              <a:rPr lang="fr-FR" sz="1200" dirty="0" err="1" smtClean="0"/>
              <a:t>project</a:t>
            </a:r>
            <a:r>
              <a:rPr lang="fr-FR" sz="1200" dirty="0" smtClean="0"/>
              <a:t>, </a:t>
            </a:r>
            <a:r>
              <a:rPr lang="fr-FR" sz="1200" dirty="0" err="1" smtClean="0"/>
              <a:t>using</a:t>
            </a:r>
            <a:r>
              <a:rPr lang="fr-FR" sz="1200" dirty="0" smtClean="0"/>
              <a:t> the </a:t>
            </a:r>
            <a:r>
              <a:rPr lang="fr-FR" sz="1200" dirty="0" err="1" smtClean="0"/>
              <a:t>same</a:t>
            </a:r>
            <a:r>
              <a:rPr lang="fr-FR" sz="1200" dirty="0" smtClean="0"/>
              <a:t> </a:t>
            </a:r>
            <a:r>
              <a:rPr lang="fr-FR" sz="1200" dirty="0" err="1" smtClean="0"/>
              <a:t>kind</a:t>
            </a:r>
            <a:r>
              <a:rPr lang="fr-FR" sz="1200" dirty="0" smtClean="0"/>
              <a:t> of </a:t>
            </a:r>
            <a:r>
              <a:rPr lang="fr-FR" sz="1200" dirty="0" err="1" smtClean="0"/>
              <a:t>methods</a:t>
            </a:r>
            <a:r>
              <a:rPr lang="fr-FR" sz="1200" dirty="0" smtClean="0"/>
              <a:t> as for </a:t>
            </a:r>
            <a:r>
              <a:rPr lang="fr-FR" sz="1200" dirty="0" err="1" smtClean="0"/>
              <a:t>creating</a:t>
            </a:r>
            <a:r>
              <a:rPr lang="fr-FR" sz="1200" dirty="0" smtClean="0"/>
              <a:t> web pages</a:t>
            </a:r>
            <a:endParaRPr lang="fr-FR" sz="1200" dirty="0"/>
          </a:p>
        </p:txBody>
      </p:sp>
      <p:sp>
        <p:nvSpPr>
          <p:cNvPr id="23" name="Rectangle 22"/>
          <p:cNvSpPr/>
          <p:nvPr/>
        </p:nvSpPr>
        <p:spPr>
          <a:xfrm>
            <a:off x="5798096" y="3322747"/>
            <a:ext cx="1309936" cy="415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Web </a:t>
            </a:r>
            <a:r>
              <a:rPr lang="fr-FR" sz="1200" dirty="0" err="1" smtClean="0"/>
              <a:t>brower</a:t>
            </a:r>
            <a:r>
              <a:rPr lang="fr-FR" sz="1200" dirty="0" smtClean="0"/>
              <a:t> </a:t>
            </a:r>
            <a:r>
              <a:rPr lang="fr-FR" sz="1200" dirty="0" err="1" smtClean="0"/>
              <a:t>used</a:t>
            </a:r>
            <a:r>
              <a:rPr lang="fr-FR" sz="1200" dirty="0" smtClean="0"/>
              <a:t> by </a:t>
            </a:r>
            <a:r>
              <a:rPr lang="fr-FR" sz="1200" dirty="0" err="1" smtClean="0"/>
              <a:t>any</a:t>
            </a:r>
            <a:r>
              <a:rPr lang="fr-FR" sz="1200" dirty="0" smtClean="0"/>
              <a:t> phone</a:t>
            </a:r>
            <a:endParaRPr lang="fr-FR" sz="1200" dirty="0"/>
          </a:p>
        </p:txBody>
      </p:sp>
      <p:sp>
        <p:nvSpPr>
          <p:cNvPr id="24" name="Flèche courbée vers le bas 23"/>
          <p:cNvSpPr/>
          <p:nvPr/>
        </p:nvSpPr>
        <p:spPr>
          <a:xfrm>
            <a:off x="5178406" y="2855091"/>
            <a:ext cx="840614" cy="28803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4284603" y="3175664"/>
            <a:ext cx="132730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The </a:t>
            </a:r>
            <a:r>
              <a:rPr lang="fr-FR" sz="1100" dirty="0" err="1" smtClean="0"/>
              <a:t>app</a:t>
            </a:r>
            <a:r>
              <a:rPr lang="fr-FR" sz="1100" dirty="0" smtClean="0"/>
              <a:t> </a:t>
            </a:r>
            <a:r>
              <a:rPr lang="fr-FR" sz="1100" dirty="0" err="1" smtClean="0"/>
              <a:t>is</a:t>
            </a:r>
            <a:r>
              <a:rPr lang="fr-FR" sz="1100" dirty="0" smtClean="0"/>
              <a:t> </a:t>
            </a:r>
            <a:r>
              <a:rPr lang="fr-FR" sz="1100" dirty="0" err="1" smtClean="0"/>
              <a:t>actually</a:t>
            </a:r>
            <a:r>
              <a:rPr lang="fr-FR" sz="1100" dirty="0" smtClean="0"/>
              <a:t> </a:t>
            </a:r>
            <a:r>
              <a:rPr lang="fr-FR" sz="1100" dirty="0" err="1" smtClean="0"/>
              <a:t>contained</a:t>
            </a:r>
            <a:r>
              <a:rPr lang="fr-FR" sz="1100" dirty="0" smtClean="0"/>
              <a:t> in the web browser of the phone. It looks </a:t>
            </a:r>
            <a:r>
              <a:rPr lang="fr-FR" sz="1100" dirty="0" err="1" smtClean="0"/>
              <a:t>like</a:t>
            </a:r>
            <a:r>
              <a:rPr lang="fr-FR" sz="1100" dirty="0" smtClean="0"/>
              <a:t> a native </a:t>
            </a:r>
            <a:r>
              <a:rPr lang="fr-FR" sz="1100" dirty="0" err="1" smtClean="0"/>
              <a:t>app</a:t>
            </a:r>
            <a:r>
              <a:rPr lang="fr-FR" sz="1100" dirty="0" smtClean="0"/>
              <a:t>.</a:t>
            </a:r>
            <a:endParaRPr lang="fr-FR" sz="1100" dirty="0"/>
          </a:p>
        </p:txBody>
      </p:sp>
      <p:cxnSp>
        <p:nvCxnSpPr>
          <p:cNvPr id="26" name="Connecteur droit 25"/>
          <p:cNvCxnSpPr/>
          <p:nvPr/>
        </p:nvCxnSpPr>
        <p:spPr>
          <a:xfrm>
            <a:off x="0" y="46531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149247" y="4154763"/>
            <a:ext cx="291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Just one </a:t>
            </a:r>
            <a:r>
              <a:rPr lang="fr-FR" dirty="0" err="1" smtClean="0"/>
              <a:t>project</a:t>
            </a:r>
            <a:r>
              <a:rPr lang="fr-FR" dirty="0" smtClean="0"/>
              <a:t> to </a:t>
            </a:r>
            <a:r>
              <a:rPr lang="fr-FR" dirty="0" err="1" smtClean="0"/>
              <a:t>develop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3009493" y="4154763"/>
            <a:ext cx="242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Techno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well</a:t>
            </a:r>
            <a:r>
              <a:rPr lang="fr-FR" dirty="0" smtClean="0"/>
              <a:t> </a:t>
            </a:r>
            <a:r>
              <a:rPr lang="fr-FR" dirty="0" err="1" smtClean="0"/>
              <a:t>known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5501208" y="4154763"/>
            <a:ext cx="242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Fit for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purposes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5791127" y="2322271"/>
            <a:ext cx="3274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Excellent </a:t>
            </a:r>
            <a:r>
              <a:rPr lang="fr-FR" sz="1400" dirty="0" err="1" smtClean="0"/>
              <a:t>result</a:t>
            </a:r>
            <a:r>
              <a:rPr lang="fr-FR" sz="1400" dirty="0" smtClean="0"/>
              <a:t>: </a:t>
            </a:r>
            <a:r>
              <a:rPr lang="fr-FR" sz="1400" dirty="0" err="1" smtClean="0"/>
              <a:t>we</a:t>
            </a:r>
            <a:r>
              <a:rPr lang="fr-FR" sz="1400" dirty="0" smtClean="0"/>
              <a:t> </a:t>
            </a:r>
            <a:r>
              <a:rPr lang="fr-FR" sz="1400" dirty="0" err="1" smtClean="0"/>
              <a:t>get</a:t>
            </a:r>
            <a:r>
              <a:rPr lang="fr-FR" sz="1400" dirty="0" smtClean="0"/>
              <a:t> 3 « real </a:t>
            </a:r>
            <a:r>
              <a:rPr lang="fr-FR" sz="1400" dirty="0" err="1" smtClean="0"/>
              <a:t>apps</a:t>
            </a:r>
            <a:r>
              <a:rPr lang="fr-FR" sz="1400" dirty="0" smtClean="0"/>
              <a:t> »</a:t>
            </a:r>
            <a:endParaRPr lang="fr-FR" sz="1400" dirty="0"/>
          </a:p>
        </p:txBody>
      </p:sp>
      <p:sp>
        <p:nvSpPr>
          <p:cNvPr id="33" name="Flèche droite 32"/>
          <p:cNvSpPr/>
          <p:nvPr/>
        </p:nvSpPr>
        <p:spPr>
          <a:xfrm>
            <a:off x="5077182" y="4914692"/>
            <a:ext cx="1121073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6268849" y="4774832"/>
            <a:ext cx="2360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You </a:t>
            </a:r>
            <a:r>
              <a:rPr lang="fr-FR" sz="1200" dirty="0" err="1" smtClean="0"/>
              <a:t>get</a:t>
            </a:r>
            <a:r>
              <a:rPr lang="fr-FR" sz="1200" dirty="0" smtClean="0"/>
              <a:t> an </a:t>
            </a:r>
            <a:r>
              <a:rPr lang="fr-FR" sz="1200" dirty="0" err="1" smtClean="0"/>
              <a:t>app</a:t>
            </a:r>
            <a:r>
              <a:rPr lang="fr-FR" sz="1200" dirty="0" smtClean="0"/>
              <a:t> for Android phones (Samsung, Nexus, Motorola, etc.)</a:t>
            </a:r>
            <a:endParaRPr lang="fr-FR" sz="1200" dirty="0"/>
          </a:p>
        </p:txBody>
      </p:sp>
      <p:sp>
        <p:nvSpPr>
          <p:cNvPr id="36" name="ZoneTexte 35"/>
          <p:cNvSpPr txBox="1"/>
          <p:nvPr/>
        </p:nvSpPr>
        <p:spPr>
          <a:xfrm>
            <a:off x="6434250" y="5519970"/>
            <a:ext cx="2129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You </a:t>
            </a:r>
            <a:r>
              <a:rPr lang="fr-FR" sz="1200" dirty="0" err="1" smtClean="0"/>
              <a:t>get</a:t>
            </a:r>
            <a:r>
              <a:rPr lang="fr-FR" sz="1200" dirty="0" smtClean="0"/>
              <a:t> an </a:t>
            </a:r>
            <a:r>
              <a:rPr lang="fr-FR" sz="1200" dirty="0" err="1" smtClean="0"/>
              <a:t>app</a:t>
            </a:r>
            <a:r>
              <a:rPr lang="fr-FR" sz="1200" dirty="0" smtClean="0"/>
              <a:t> for Windows Phones (Nokia)</a:t>
            </a:r>
            <a:endParaRPr lang="fr-FR" sz="1200" dirty="0"/>
          </a:p>
        </p:txBody>
      </p:sp>
      <p:sp>
        <p:nvSpPr>
          <p:cNvPr id="38" name="ZoneTexte 37"/>
          <p:cNvSpPr txBox="1"/>
          <p:nvPr/>
        </p:nvSpPr>
        <p:spPr>
          <a:xfrm>
            <a:off x="6453064" y="6278750"/>
            <a:ext cx="20038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You </a:t>
            </a:r>
            <a:r>
              <a:rPr lang="fr-FR" sz="1100" dirty="0" err="1" smtClean="0"/>
              <a:t>get</a:t>
            </a:r>
            <a:r>
              <a:rPr lang="fr-FR" sz="1100" dirty="0" smtClean="0"/>
              <a:t> an </a:t>
            </a:r>
            <a:r>
              <a:rPr lang="fr-FR" sz="1100" dirty="0" err="1" smtClean="0"/>
              <a:t>app</a:t>
            </a:r>
            <a:r>
              <a:rPr lang="fr-FR" sz="1100" dirty="0" smtClean="0"/>
              <a:t> for iPhones</a:t>
            </a:r>
            <a:endParaRPr lang="fr-FR" sz="1100" dirty="0"/>
          </a:p>
        </p:txBody>
      </p:sp>
      <p:sp>
        <p:nvSpPr>
          <p:cNvPr id="39" name="Flèche droite 38"/>
          <p:cNvSpPr/>
          <p:nvPr/>
        </p:nvSpPr>
        <p:spPr>
          <a:xfrm>
            <a:off x="5178406" y="5606787"/>
            <a:ext cx="1121073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lèche droite 39"/>
          <p:cNvSpPr/>
          <p:nvPr/>
        </p:nvSpPr>
        <p:spPr>
          <a:xfrm>
            <a:off x="5241469" y="6265539"/>
            <a:ext cx="1121073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911" y="0"/>
            <a:ext cx="548003" cy="548003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069" y="1704916"/>
            <a:ext cx="423185" cy="423185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353" y="6114277"/>
            <a:ext cx="1181112" cy="590556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660" y="579579"/>
            <a:ext cx="438504" cy="143185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3595807"/>
            <a:ext cx="562154" cy="464714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340" y="1547676"/>
            <a:ext cx="948429" cy="737667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49" y="6101587"/>
            <a:ext cx="728229" cy="536943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536" y="892915"/>
            <a:ext cx="390179" cy="710108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428" y="76795"/>
            <a:ext cx="558682" cy="726002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000" y="7201230"/>
            <a:ext cx="1006769" cy="1006769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412" y="1168261"/>
            <a:ext cx="989856" cy="232669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811" y="6159114"/>
            <a:ext cx="948429" cy="737667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230" y="5456215"/>
            <a:ext cx="390179" cy="710108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899" y="4688233"/>
            <a:ext cx="558682" cy="726002"/>
          </a:xfrm>
          <a:prstGeom prst="rect">
            <a:avLst/>
          </a:prstGeom>
        </p:spPr>
      </p:pic>
      <p:sp>
        <p:nvSpPr>
          <p:cNvPr id="55" name="Flèche droite 54"/>
          <p:cNvSpPr/>
          <p:nvPr/>
        </p:nvSpPr>
        <p:spPr>
          <a:xfrm>
            <a:off x="1558766" y="5328362"/>
            <a:ext cx="479897" cy="37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/>
          <p:cNvSpPr txBox="1"/>
          <p:nvPr/>
        </p:nvSpPr>
        <p:spPr>
          <a:xfrm>
            <a:off x="560223" y="2384197"/>
            <a:ext cx="118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NATIVE: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141" y="5997583"/>
            <a:ext cx="707250" cy="707250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246" y="6087533"/>
            <a:ext cx="1648714" cy="691506"/>
          </a:xfrm>
          <a:prstGeom prst="rect">
            <a:avLst/>
          </a:prstGeom>
        </p:spPr>
      </p:pic>
      <p:sp>
        <p:nvSpPr>
          <p:cNvPr id="59" name="ZoneTexte 58"/>
          <p:cNvSpPr txBox="1"/>
          <p:nvPr/>
        </p:nvSpPr>
        <p:spPr>
          <a:xfrm>
            <a:off x="92992" y="2894561"/>
            <a:ext cx="118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HYBRID: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90656" y="4675543"/>
            <a:ext cx="1708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NO NAME: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05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 animBg="1"/>
      <p:bldP spid="9" grpId="0"/>
      <p:bldP spid="10" grpId="0"/>
      <p:bldP spid="11" grpId="0" animBg="1"/>
      <p:bldP spid="12" grpId="0"/>
      <p:bldP spid="13" grpId="0"/>
      <p:bldP spid="14" grpId="0" animBg="1"/>
      <p:bldP spid="15" grpId="0"/>
      <p:bldP spid="20" grpId="0"/>
      <p:bldP spid="21" grpId="0"/>
      <p:bldP spid="22" grpId="0"/>
      <p:bldP spid="23" grpId="0" animBg="1"/>
      <p:bldP spid="24" grpId="0" animBg="1"/>
      <p:bldP spid="25" grpId="0"/>
      <p:bldP spid="29" grpId="0"/>
      <p:bldP spid="30" grpId="0"/>
      <p:bldP spid="31" grpId="0"/>
      <p:bldP spid="32" grpId="0"/>
      <p:bldP spid="33" grpId="0" animBg="1"/>
      <p:bldP spid="34" grpId="0"/>
      <p:bldP spid="36" grpId="0"/>
      <p:bldP spid="38" grpId="0"/>
      <p:bldP spid="39" grpId="0" animBg="1"/>
      <p:bldP spid="40" grpId="0" animBg="1"/>
      <p:bldP spid="55" grpId="0" animBg="1"/>
      <p:bldP spid="56" grpId="0"/>
      <p:bldP spid="59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12" y="370530"/>
            <a:ext cx="2664296" cy="266429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685794"/>
            <a:ext cx="3657607" cy="182880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140663" y="2665494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Google group </a:t>
            </a:r>
          </a:p>
          <a:p>
            <a:pPr algn="ctr"/>
            <a:r>
              <a:rPr lang="fr-FR" dirty="0" smtClean="0"/>
              <a:t>+</a:t>
            </a:r>
          </a:p>
          <a:p>
            <a:pPr algn="ctr"/>
            <a:r>
              <a:rPr lang="fr-FR" dirty="0" err="1" smtClean="0"/>
              <a:t>website</a:t>
            </a:r>
            <a:r>
              <a:rPr lang="fr-FR" dirty="0" smtClean="0"/>
              <a:t> (</a:t>
            </a:r>
            <a:r>
              <a:rPr lang="fr-FR" dirty="0" err="1" smtClean="0"/>
              <a:t>where</a:t>
            </a:r>
            <a:r>
              <a:rPr lang="fr-FR" dirty="0" smtClean="0"/>
              <a:t>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endParaRPr lang="fr-FR" dirty="0"/>
          </a:p>
          <a:p>
            <a:pPr algn="ctr"/>
            <a:r>
              <a:rPr lang="fr-FR" dirty="0" smtClean="0"/>
              <a:t>a </a:t>
            </a:r>
            <a:r>
              <a:rPr lang="fr-FR" dirty="0" err="1" smtClean="0"/>
              <a:t>manual</a:t>
            </a:r>
            <a:r>
              <a:rPr lang="fr-FR" dirty="0" smtClean="0"/>
              <a:t> and </a:t>
            </a:r>
            <a:r>
              <a:rPr lang="fr-FR" dirty="0" err="1" smtClean="0"/>
              <a:t>videos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365104"/>
            <a:ext cx="2669265" cy="1549896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95536" y="314096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</a:t>
            </a:r>
            <a:r>
              <a:rPr lang="fr-FR" dirty="0" smtClean="0"/>
              <a:t>ost </a:t>
            </a:r>
            <a:r>
              <a:rPr lang="fr-FR" dirty="0" err="1" smtClean="0"/>
              <a:t>your</a:t>
            </a:r>
            <a:r>
              <a:rPr lang="fr-FR" dirty="0" smtClean="0"/>
              <a:t> questions on the forum!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395536" y="573033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Inspiration to design </a:t>
            </a:r>
            <a:r>
              <a:rPr lang="fr-FR" dirty="0" err="1" smtClean="0"/>
              <a:t>your</a:t>
            </a:r>
            <a:r>
              <a:rPr lang="fr-FR" dirty="0" smtClean="0"/>
              <a:t> mobile </a:t>
            </a:r>
            <a:r>
              <a:rPr lang="fr-FR" dirty="0" err="1" smtClean="0"/>
              <a:t>app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40" y="4509120"/>
            <a:ext cx="3401414" cy="941058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4791235" y="5723964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The </a:t>
            </a:r>
            <a:r>
              <a:rPr lang="fr-FR" dirty="0" err="1" smtClean="0"/>
              <a:t>largest</a:t>
            </a:r>
            <a:r>
              <a:rPr lang="fr-FR" dirty="0" smtClean="0"/>
              <a:t> forum for all questions </a:t>
            </a:r>
            <a:r>
              <a:rPr lang="fr-FR" dirty="0" err="1" smtClean="0"/>
              <a:t>related</a:t>
            </a:r>
            <a:r>
              <a:rPr lang="fr-FR" dirty="0" smtClean="0"/>
              <a:t> to </a:t>
            </a:r>
            <a:r>
              <a:rPr lang="fr-FR" dirty="0" err="1" smtClean="0"/>
              <a:t>coding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889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474" y="348208"/>
            <a:ext cx="3909583" cy="2606388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158372"/>
            <a:ext cx="2784309" cy="208823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366238" y="4539607"/>
            <a:ext cx="3420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Release </a:t>
            </a:r>
            <a:r>
              <a:rPr lang="fr-FR" sz="2400" b="1" dirty="0" err="1" smtClean="0"/>
              <a:t>early</a:t>
            </a:r>
            <a:r>
              <a:rPr lang="fr-FR" sz="2400" b="1" dirty="0" smtClean="0"/>
              <a:t>,</a:t>
            </a:r>
          </a:p>
          <a:p>
            <a:endParaRPr lang="fr-FR" sz="2400" b="1" dirty="0"/>
          </a:p>
          <a:p>
            <a:pPr algn="ctr"/>
            <a:r>
              <a:rPr lang="fr-FR" sz="2400" b="1" dirty="0" smtClean="0"/>
              <a:t>	Release </a:t>
            </a:r>
            <a:r>
              <a:rPr lang="fr-FR" sz="2400" b="1" dirty="0" err="1" smtClean="0"/>
              <a:t>often</a:t>
            </a:r>
            <a:endParaRPr lang="fr-FR" sz="2400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72" y="2934236"/>
            <a:ext cx="3104668" cy="212712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868144" y="3156520"/>
            <a:ext cx="279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Join</a:t>
            </a:r>
            <a:r>
              <a:rPr lang="fr-FR" b="1" dirty="0" smtClean="0"/>
              <a:t> a </a:t>
            </a:r>
            <a:r>
              <a:rPr lang="fr-FR" b="1" dirty="0" err="1" smtClean="0"/>
              <a:t>coworking</a:t>
            </a:r>
            <a:r>
              <a:rPr lang="fr-FR" b="1" dirty="0" smtClean="0"/>
              <a:t> </a:t>
            </a:r>
            <a:r>
              <a:rPr lang="fr-FR" b="1" dirty="0" err="1" smtClean="0"/>
              <a:t>space</a:t>
            </a:r>
            <a:endParaRPr lang="fr-FR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982174" y="6401887"/>
            <a:ext cx="332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Apply</a:t>
            </a:r>
            <a:r>
              <a:rPr lang="fr-FR" b="1" dirty="0" smtClean="0"/>
              <a:t> for an </a:t>
            </a:r>
            <a:r>
              <a:rPr lang="fr-FR" b="1" dirty="0" err="1" smtClean="0"/>
              <a:t>incubator</a:t>
            </a:r>
            <a:endParaRPr lang="fr-FR" b="1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03" y="256678"/>
            <a:ext cx="2056535" cy="63630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93" y="927407"/>
            <a:ext cx="1368152" cy="908301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611560" y="2132856"/>
            <a:ext cx="36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Participate</a:t>
            </a:r>
            <a:r>
              <a:rPr lang="fr-FR" b="1" dirty="0" smtClean="0"/>
              <a:t> in </a:t>
            </a:r>
            <a:r>
              <a:rPr lang="fr-FR" b="1" dirty="0" err="1" smtClean="0"/>
              <a:t>meetups</a:t>
            </a:r>
            <a:r>
              <a:rPr lang="fr-FR" b="1" dirty="0" smtClean="0"/>
              <a:t> in </a:t>
            </a:r>
            <a:r>
              <a:rPr lang="fr-FR" b="1" dirty="0" err="1" smtClean="0"/>
              <a:t>your</a:t>
            </a:r>
            <a:r>
              <a:rPr lang="fr-FR" b="1" dirty="0" smtClean="0"/>
              <a:t> city!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84669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3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233</Words>
  <Application>Microsoft Office PowerPoint</Application>
  <PresentationFormat>Affichage à l'écran (4:3)</PresentationFormat>
  <Paragraphs>36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LEVALLOIS Clément</dc:creator>
  <cp:lastModifiedBy>LEVALLOIS Clément</cp:lastModifiedBy>
  <cp:revision>10</cp:revision>
  <dcterms:created xsi:type="dcterms:W3CDTF">2015-09-18T10:56:31Z</dcterms:created>
  <dcterms:modified xsi:type="dcterms:W3CDTF">2015-09-18T13:22:09Z</dcterms:modified>
</cp:coreProperties>
</file>