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70" r:id="rId5"/>
    <p:sldId id="261" r:id="rId6"/>
    <p:sldId id="263" r:id="rId7"/>
    <p:sldId id="269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3674660-6D83-437F-8DF2-5F6329F024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09DF13-5A51-4330-990D-9EE9302E91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F2B52-76C9-4592-A95B-8B34F082ACAA}" type="datetimeFigureOut">
              <a:rPr lang="de-AT" smtClean="0"/>
              <a:t>27.01.2022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CFF0AB-D214-4113-A9E9-863FBD6041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3C4497-D214-428C-866F-D981C5749D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FE5EE-0A97-463E-8DFE-6EA46B1590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272760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1A582-FFBF-457F-AF23-804C3FA76837}" type="datetimeFigureOut">
              <a:rPr lang="de-AT" smtClean="0"/>
              <a:t>27.01.2022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53CBB-A1EB-436A-8EE7-1F1D8572F04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344879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9B3B2-3A74-4EC0-823C-71744EAF5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620BAA-1415-4E98-9148-379A4AFCD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B6007D-E6BF-4006-B91D-30B92AB1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A16B-838B-46E8-AB68-467BDD7C6EAF}" type="datetime1">
              <a:rPr lang="de-AT" smtClean="0"/>
              <a:t>27.01.2022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917ED3-5664-4FCA-B3A7-43E17A17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0DD0B5-B667-457D-874C-193B0265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302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0FC48-6EE5-476B-9343-D808ED75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211C3D-AD72-4976-B1B4-A49DA0A16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6145C1-7352-48A1-B845-B35B1A5A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424F-41B4-40F7-B6A8-576E1FB26C7E}" type="datetime1">
              <a:rPr lang="de-AT" smtClean="0"/>
              <a:t>27.01.2022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C5139C-FC87-4264-8308-E26A028B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8F4264-F04B-42D1-AC86-7DEF9BC4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840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B72771-8B04-4AB3-8538-75AA4526A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239085-345A-4DE5-9E9E-BC395E08D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5504B6-41CA-4BF3-9A23-F68D54C2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0B72-55F6-4A30-A591-6EB1556C9E29}" type="datetime1">
              <a:rPr lang="de-AT" smtClean="0"/>
              <a:t>27.01.2022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34D640-C685-4AC4-9BEF-125866D1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BC738E-2E32-4C1A-903B-575B24F6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710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D41CF-B36D-4748-B788-EF96B8D7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93FAA7-A6B5-4908-B05D-411FDE9E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B68BFE-90B0-41AF-88FA-F9A2F5CE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413F-203A-4A51-A7F3-DB37538669AB}" type="datetime1">
              <a:rPr lang="de-AT" smtClean="0"/>
              <a:t>27.01.2022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E31C85-A346-4EF8-9FF8-BDD8500C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62262-88FD-4A27-B290-BADB5D3D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188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0E4D3-0C58-45B5-9A8D-130D89E3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6DF7E6-8E3E-4307-9343-FD695015C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1F91AC-184D-47E5-8CE1-ED99AB43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46DA-8F58-4379-8B3F-DBC46F63748D}" type="datetime1">
              <a:rPr lang="de-AT" smtClean="0"/>
              <a:t>27.01.2022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8EF961-F8C4-475B-BC62-974C00ED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925818-B7B8-43A2-B169-F004A364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557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2C141-025C-458D-A60B-34C2DA4B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02F88B-1988-4D7D-A180-98EB843D2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8BB85D-34D0-4303-A92D-309E29F28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46BB78-D1B3-411A-AD0A-D24A6FD9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CA4-F542-4A1C-BF0E-7E44ED6C8408}" type="datetime1">
              <a:rPr lang="de-AT" smtClean="0"/>
              <a:t>27.01.2022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31209F-A948-49C0-BDE7-21899F4F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DCE123-D89D-4B4C-A5BF-32BC647D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192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85301-56E2-43B3-8FEE-E43FC944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FCB2EB-8149-4A6D-9E96-3643E6FD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78A6A0-BAE8-4070-A663-B6C3676BF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21F9B8-B2E0-493E-80A5-40E834EF6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2E1A49-A368-4BBA-ADF6-F57DA6A21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46D164-4E75-45E3-9A67-F95E1A4D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19B4-A589-4A7F-A9AB-B171FF5BD9E6}" type="datetime1">
              <a:rPr lang="de-AT" smtClean="0"/>
              <a:t>27.01.2022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D7F346-F838-4382-9C32-6C5852FF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AE6516-6870-4F4F-B8B6-4C8BCEA6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233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121F6-5638-4225-92FD-53EA0B53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0E311D-3BC9-4D96-9636-C15C7B68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A076-EAA2-4F4F-9F6B-B42209D13A94}" type="datetime1">
              <a:rPr lang="de-AT" smtClean="0"/>
              <a:t>27.01.2022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B95937-AFE3-414B-86BF-C21CEE6D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6044F5-489B-40F0-B4C8-296702E1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917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350ED-38D8-449D-B16D-0C0327B5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9183-104C-4DE7-A421-4A86C7A6B2C9}" type="datetime1">
              <a:rPr lang="de-AT" smtClean="0"/>
              <a:t>27.01.2022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66A9BAA-22E5-4F68-90D5-86C893D4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CB5834-708E-471C-A432-6871F4CA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984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DAA9E-0DD9-41FA-9D4B-AB6658922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606A9-011B-471B-8CAA-8DBC06836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8C7D5C-59BE-4E4E-8F88-2508DE318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BB0D7B-D76B-45B4-9766-5FA77EF4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3801-3FF3-4E49-B860-B835A5A35994}" type="datetime1">
              <a:rPr lang="de-AT" smtClean="0"/>
              <a:t>27.01.2022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F1FF55-D3BA-4880-83CF-2B1B0346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B78B81-03FE-4524-8F9F-6B3F6136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850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EF70B-FDF4-4C21-813E-8BAA0225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E7D32B7-2A0B-4DAB-91B0-6D66B86DD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3B59A0-EAD5-43FB-82F9-0DBD185DA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88CB2C-39B5-446A-AFFF-3E2857AA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1210-B0AD-4109-BC80-062ABBBF42A6}" type="datetime1">
              <a:rPr lang="de-AT" smtClean="0"/>
              <a:t>27.01.2022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774AD8-C207-43C9-AB47-7E00393D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9DE137-7B0F-462A-B46D-EC5A035E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619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5400F2-1B26-498C-82F0-BF9090F3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1D28F6-56E4-4F02-9C03-EF21E9CB2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EFC9B7-75B4-41A6-A193-F26F35544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A9BBC-7EF0-4C1E-8A04-CEA875539E51}" type="datetime1">
              <a:rPr lang="de-AT" smtClean="0"/>
              <a:t>27.01.2022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EE90B-17DA-461B-8FD3-26CC03283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7BACC1-07BB-49A8-A2C7-98CB43B21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37939-05EA-4A19-9D44-5A085DB3A99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391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BA0A1-F35A-48BF-8536-EBC6DE15C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1953587"/>
            <a:ext cx="9286875" cy="2188825"/>
          </a:xfrm>
        </p:spPr>
        <p:txBody>
          <a:bodyPr>
            <a:normAutofit fontScale="90000"/>
          </a:bodyPr>
          <a:lstStyle/>
          <a:p>
            <a:r>
              <a:rPr lang="de-AT" b="1" dirty="0"/>
              <a:t>Project </a:t>
            </a:r>
            <a:r>
              <a:rPr lang="de-AT" b="1" dirty="0" err="1"/>
              <a:t>Presentation</a:t>
            </a:r>
            <a:r>
              <a:rPr lang="de-AT" b="1" dirty="0"/>
              <a:t/>
            </a:r>
            <a:br>
              <a:rPr lang="de-AT" b="1" dirty="0"/>
            </a:br>
            <a:r>
              <a:rPr lang="de-AT" dirty="0"/>
              <a:t/>
            </a:r>
            <a:br>
              <a:rPr lang="de-AT" dirty="0"/>
            </a:br>
            <a:r>
              <a:rPr lang="de-AT" sz="4400" dirty="0" err="1"/>
              <a:t>Lattice</a:t>
            </a:r>
            <a:r>
              <a:rPr lang="de-AT" sz="4400" dirty="0"/>
              <a:t> Gas </a:t>
            </a:r>
            <a:r>
              <a:rPr lang="de-AT" sz="4400" dirty="0" err="1"/>
              <a:t>Automata</a:t>
            </a:r>
            <a:r>
              <a:rPr lang="de-AT" sz="4400" dirty="0"/>
              <a:t> (HPP, FHP)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9BFA0D-810C-4884-A88C-7F51F1C59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7790"/>
            <a:ext cx="9144000" cy="1655762"/>
          </a:xfrm>
        </p:spPr>
        <p:txBody>
          <a:bodyPr>
            <a:normAutofit/>
          </a:bodyPr>
          <a:lstStyle/>
          <a:p>
            <a:r>
              <a:rPr lang="de-AT" sz="2000" dirty="0"/>
              <a:t>01611822 Manuel </a:t>
            </a:r>
            <a:r>
              <a:rPr lang="de-AT" sz="2000" dirty="0" smtClean="0"/>
              <a:t>Schieder</a:t>
            </a:r>
          </a:p>
          <a:p>
            <a:r>
              <a:rPr lang="de-AT" sz="2000" dirty="0" smtClean="0"/>
              <a:t>12129845 Ali Obeid</a:t>
            </a:r>
            <a:r>
              <a:rPr lang="de-AT" sz="2000" dirty="0" smtClean="0"/>
              <a:t> </a:t>
            </a:r>
            <a:endParaRPr lang="de-AT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B473280-9DBB-489F-B209-20E5CF9588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86" y="460375"/>
            <a:ext cx="3009198" cy="1139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4B2A922-46F7-40F3-B80E-61CAC3BADF95}"/>
              </a:ext>
            </a:extLst>
          </p:cNvPr>
          <p:cNvCxnSpPr>
            <a:cxnSpLocks/>
          </p:cNvCxnSpPr>
          <p:nvPr/>
        </p:nvCxnSpPr>
        <p:spPr>
          <a:xfrm>
            <a:off x="518160" y="3048000"/>
            <a:ext cx="111556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389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25071-366C-496B-B333-6A301847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err="1"/>
              <a:t>Conclusion</a:t>
            </a:r>
            <a:endParaRPr lang="de-AT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5D86C93F-944A-084F-9661-0A67641242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54BE5B-2C66-468F-9D0E-E3AE828B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10</a:t>
            </a:fld>
            <a:endParaRPr lang="de-AT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C79C4A6-A48B-4A83-95FE-DA20DB4E5DED}"/>
              </a:ext>
            </a:extLst>
          </p:cNvPr>
          <p:cNvCxnSpPr>
            <a:cxnSpLocks/>
          </p:cNvCxnSpPr>
          <p:nvPr/>
        </p:nvCxnSpPr>
        <p:spPr>
          <a:xfrm>
            <a:off x="518160" y="1495425"/>
            <a:ext cx="111556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CE8E6B1-FCDE-7A49-B396-F9664265E38E}"/>
              </a:ext>
            </a:extLst>
          </p:cNvPr>
          <p:cNvSpPr txBox="1">
            <a:spLocks/>
          </p:cNvSpPr>
          <p:nvPr/>
        </p:nvSpPr>
        <p:spPr>
          <a:xfrm>
            <a:off x="9144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AT" sz="3600" b="1" dirty="0"/>
              <a:t>HPP</a:t>
            </a:r>
          </a:p>
          <a:p>
            <a:r>
              <a:rPr lang="de-AT" dirty="0" err="1"/>
              <a:t>Good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a </a:t>
            </a:r>
            <a:r>
              <a:rPr lang="de-AT" dirty="0" err="1"/>
              <a:t>general</a:t>
            </a:r>
            <a:r>
              <a:rPr lang="de-AT" dirty="0"/>
              <a:t> </a:t>
            </a:r>
            <a:r>
              <a:rPr lang="de-AT" dirty="0" err="1"/>
              <a:t>idea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flow</a:t>
            </a:r>
            <a:r>
              <a:rPr lang="de-AT" dirty="0"/>
              <a:t> </a:t>
            </a:r>
            <a:r>
              <a:rPr lang="de-AT" dirty="0" err="1"/>
              <a:t>field</a:t>
            </a:r>
            <a:endParaRPr lang="de-AT" dirty="0"/>
          </a:p>
          <a:p>
            <a:r>
              <a:rPr lang="de-AT" dirty="0" err="1"/>
              <a:t>No</a:t>
            </a:r>
            <a:r>
              <a:rPr lang="de-AT" dirty="0"/>
              <a:t> qualitative </a:t>
            </a:r>
            <a:r>
              <a:rPr lang="de-AT" dirty="0" err="1"/>
              <a:t>information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flow</a:t>
            </a:r>
            <a:endParaRPr lang="de-AT" dirty="0"/>
          </a:p>
          <a:p>
            <a:r>
              <a:rPr lang="de-AT" dirty="0" err="1"/>
              <a:t>Energy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conserved</a:t>
            </a:r>
            <a:r>
              <a:rPr lang="de-AT" dirty="0"/>
              <a:t> (</a:t>
            </a:r>
            <a:r>
              <a:rPr lang="de-AT" dirty="0" err="1"/>
              <a:t>particles</a:t>
            </a:r>
            <a:r>
              <a:rPr lang="de-AT" dirty="0"/>
              <a:t> will </a:t>
            </a:r>
            <a:r>
              <a:rPr lang="de-AT" dirty="0" err="1"/>
              <a:t>never</a:t>
            </a:r>
            <a:r>
              <a:rPr lang="de-AT" dirty="0"/>
              <a:t> </a:t>
            </a:r>
            <a:r>
              <a:rPr lang="de-AT" dirty="0" err="1"/>
              <a:t>stop</a:t>
            </a:r>
            <a:r>
              <a:rPr lang="de-AT" dirty="0"/>
              <a:t>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0866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25071-366C-496B-B333-6A301847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err="1"/>
              <a:t>Introduction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571CD3-37A9-4B5C-B541-D64C9B9CD7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3600" b="1" dirty="0"/>
              <a:t>HPP</a:t>
            </a:r>
          </a:p>
          <a:p>
            <a:r>
              <a:rPr lang="de-AT" dirty="0"/>
              <a:t>Simple Model</a:t>
            </a:r>
          </a:p>
          <a:p>
            <a:r>
              <a:rPr lang="de-AT" dirty="0"/>
              <a:t>Max. 4 </a:t>
            </a:r>
            <a:r>
              <a:rPr lang="de-AT" dirty="0" err="1"/>
              <a:t>Particles</a:t>
            </a:r>
            <a:r>
              <a:rPr lang="de-AT" dirty="0"/>
              <a:t>/</a:t>
            </a:r>
            <a:r>
              <a:rPr lang="de-AT" dirty="0" err="1"/>
              <a:t>Cell</a:t>
            </a:r>
            <a:endParaRPr lang="de-AT" dirty="0"/>
          </a:p>
          <a:p>
            <a:r>
              <a:rPr lang="de-AT" dirty="0"/>
              <a:t>16 </a:t>
            </a:r>
            <a:r>
              <a:rPr lang="de-AT" dirty="0" err="1"/>
              <a:t>possible</a:t>
            </a:r>
            <a:r>
              <a:rPr lang="de-AT" dirty="0"/>
              <a:t> </a:t>
            </a:r>
            <a:r>
              <a:rPr lang="de-AT" dirty="0" err="1"/>
              <a:t>states</a:t>
            </a:r>
            <a:endParaRPr lang="de-AT" dirty="0"/>
          </a:p>
          <a:p>
            <a:r>
              <a:rPr lang="de-AT" dirty="0"/>
              <a:t>1 </a:t>
            </a:r>
            <a:r>
              <a:rPr lang="de-AT" dirty="0" err="1"/>
              <a:t>collision</a:t>
            </a:r>
            <a:r>
              <a:rPr lang="de-AT" dirty="0"/>
              <a:t> </a:t>
            </a:r>
            <a:r>
              <a:rPr lang="de-AT" dirty="0" err="1"/>
              <a:t>rule</a:t>
            </a:r>
            <a:r>
              <a:rPr lang="de-AT" dirty="0"/>
              <a:t> 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8C7C652-6244-7646-A933-B85667A68D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3600" b="1" dirty="0"/>
              <a:t>FHP</a:t>
            </a:r>
          </a:p>
          <a:p>
            <a:r>
              <a:rPr lang="de-AT" dirty="0"/>
              <a:t>3 different Models</a:t>
            </a:r>
          </a:p>
          <a:p>
            <a:r>
              <a:rPr lang="de-AT" dirty="0" err="1"/>
              <a:t>Up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7 </a:t>
            </a:r>
            <a:r>
              <a:rPr lang="de-AT" dirty="0" err="1"/>
              <a:t>Particles</a:t>
            </a:r>
            <a:r>
              <a:rPr lang="de-AT" dirty="0"/>
              <a:t>/</a:t>
            </a:r>
            <a:r>
              <a:rPr lang="de-AT" dirty="0" err="1"/>
              <a:t>Cell</a:t>
            </a:r>
            <a:endParaRPr lang="de-AT" dirty="0"/>
          </a:p>
          <a:p>
            <a:r>
              <a:rPr lang="de-AT" dirty="0" err="1"/>
              <a:t>Up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128 </a:t>
            </a:r>
            <a:r>
              <a:rPr lang="de-AT" dirty="0" err="1"/>
              <a:t>possible</a:t>
            </a:r>
            <a:r>
              <a:rPr lang="de-AT" dirty="0"/>
              <a:t> </a:t>
            </a:r>
            <a:r>
              <a:rPr lang="de-AT" dirty="0" err="1"/>
              <a:t>states</a:t>
            </a:r>
            <a:endParaRPr lang="de-AT" dirty="0"/>
          </a:p>
          <a:p>
            <a:r>
              <a:rPr lang="de-AT" dirty="0" err="1"/>
              <a:t>Up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7 </a:t>
            </a:r>
            <a:r>
              <a:rPr lang="de-AT" dirty="0" err="1"/>
              <a:t>collision</a:t>
            </a:r>
            <a:r>
              <a:rPr lang="de-AT" dirty="0"/>
              <a:t> </a:t>
            </a:r>
            <a:r>
              <a:rPr lang="de-AT" dirty="0" err="1"/>
              <a:t>rule</a:t>
            </a:r>
            <a:r>
              <a:rPr lang="de-AT" dirty="0"/>
              <a:t> 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54BE5B-2C66-468F-9D0E-E3AE828B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2</a:t>
            </a:fld>
            <a:endParaRPr lang="de-AT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C79C4A6-A48B-4A83-95FE-DA20DB4E5DED}"/>
              </a:ext>
            </a:extLst>
          </p:cNvPr>
          <p:cNvCxnSpPr>
            <a:cxnSpLocks/>
          </p:cNvCxnSpPr>
          <p:nvPr/>
        </p:nvCxnSpPr>
        <p:spPr>
          <a:xfrm>
            <a:off x="518160" y="1495425"/>
            <a:ext cx="111556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14BD8392-B980-4F5E-BDE9-1674099FE9A1}"/>
              </a:ext>
            </a:extLst>
          </p:cNvPr>
          <p:cNvSpPr txBox="1"/>
          <p:nvPr/>
        </p:nvSpPr>
        <p:spPr>
          <a:xfrm>
            <a:off x="518160" y="6356350"/>
            <a:ext cx="74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[2]</a:t>
            </a:r>
          </a:p>
        </p:txBody>
      </p:sp>
      <p:pic>
        <p:nvPicPr>
          <p:cNvPr id="9" name="Grafik 8" descr="Ein Bild, das Uhr enthält.&#10;&#10;Automatisch generierte Beschreibung">
            <a:extLst>
              <a:ext uri="{FF2B5EF4-FFF2-40B4-BE49-F238E27FC236}">
                <a16:creationId xmlns:a16="http://schemas.microsoft.com/office/drawing/2014/main" id="{A98F3A13-BA0A-064F-AAF4-EE694678F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58" y="4548134"/>
            <a:ext cx="3225800" cy="977900"/>
          </a:xfrm>
          <a:prstGeom prst="rect">
            <a:avLst/>
          </a:prstGeom>
        </p:spPr>
      </p:pic>
      <p:pic>
        <p:nvPicPr>
          <p:cNvPr id="13" name="Grafik 12" descr="Ein Bild, das Himmel, Objekt, fliegend, Militär enthält.&#10;&#10;Automatisch generierte Beschreibung">
            <a:extLst>
              <a:ext uri="{FF2B5EF4-FFF2-40B4-BE49-F238E27FC236}">
                <a16:creationId xmlns:a16="http://schemas.microsoft.com/office/drawing/2014/main" id="{ABD6A4CD-214F-A947-8021-3B1B98AF2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83" y="4377690"/>
            <a:ext cx="3421117" cy="248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4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25071-366C-496B-B333-6A301847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571CD3-37A9-4B5C-B541-D64C9B9C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Node</a:t>
            </a:r>
            <a:r>
              <a:rPr lang="de-AT" dirty="0"/>
              <a:t> </a:t>
            </a:r>
            <a:r>
              <a:rPr lang="de-AT" dirty="0" err="1"/>
              <a:t>based</a:t>
            </a:r>
            <a:r>
              <a:rPr lang="de-AT" dirty="0"/>
              <a:t> 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AT" dirty="0" err="1"/>
              <a:t>Apply</a:t>
            </a:r>
            <a:r>
              <a:rPr lang="de-AT" dirty="0"/>
              <a:t> </a:t>
            </a:r>
            <a:r>
              <a:rPr lang="de-AT" dirty="0" err="1"/>
              <a:t>collsion</a:t>
            </a:r>
            <a:r>
              <a:rPr lang="de-AT" dirty="0"/>
              <a:t> </a:t>
            </a:r>
            <a:r>
              <a:rPr lang="de-AT" dirty="0" err="1"/>
              <a:t>rules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particles</a:t>
            </a:r>
            <a:endParaRPr lang="de-AT" dirty="0"/>
          </a:p>
          <a:p>
            <a:pPr marL="914400" lvl="1" indent="-457200">
              <a:buFont typeface="+mj-lt"/>
              <a:buAutoNum type="arabicPeriod"/>
            </a:pPr>
            <a:r>
              <a:rPr lang="de-AT" dirty="0" err="1"/>
              <a:t>Apply</a:t>
            </a:r>
            <a:r>
              <a:rPr lang="de-AT" dirty="0"/>
              <a:t> </a:t>
            </a:r>
            <a:r>
              <a:rPr lang="de-AT" dirty="0" err="1"/>
              <a:t>collision</a:t>
            </a:r>
            <a:r>
              <a:rPr lang="de-AT" dirty="0"/>
              <a:t> </a:t>
            </a:r>
            <a:r>
              <a:rPr lang="de-AT" dirty="0" err="1"/>
              <a:t>rules</a:t>
            </a:r>
            <a:r>
              <a:rPr lang="de-AT" dirty="0"/>
              <a:t> at </a:t>
            </a:r>
            <a:r>
              <a:rPr lang="de-AT" dirty="0" err="1"/>
              <a:t>Boundaries</a:t>
            </a:r>
            <a:r>
              <a:rPr lang="de-AT" dirty="0"/>
              <a:t> &amp; </a:t>
            </a:r>
            <a:r>
              <a:rPr lang="de-AT" dirty="0" err="1"/>
              <a:t>Obstacles</a:t>
            </a:r>
            <a:endParaRPr lang="de-AT" dirty="0"/>
          </a:p>
          <a:p>
            <a:pPr marL="914400" lvl="1" indent="-457200">
              <a:buFont typeface="+mj-lt"/>
              <a:buAutoNum type="arabicPeriod"/>
            </a:pPr>
            <a:r>
              <a:rPr lang="de-AT" dirty="0"/>
              <a:t>Propagate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particles</a:t>
            </a:r>
            <a:endParaRPr lang="de-AT" dirty="0"/>
          </a:p>
          <a:p>
            <a:pPr marL="914400" lvl="1" indent="-457200">
              <a:buFont typeface="+mj-lt"/>
              <a:buAutoNum type="arabicPeriod"/>
            </a:pPr>
            <a:r>
              <a:rPr lang="de-AT" dirty="0"/>
              <a:t>Average </a:t>
            </a:r>
            <a:r>
              <a:rPr lang="de-AT" dirty="0" err="1"/>
              <a:t>velocities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plotting</a:t>
            </a:r>
            <a:endParaRPr lang="de-AT" dirty="0"/>
          </a:p>
          <a:p>
            <a:r>
              <a:rPr lang="de-AT" dirty="0"/>
              <a:t>Domain</a:t>
            </a:r>
          </a:p>
          <a:p>
            <a:pPr lvl="1"/>
            <a:r>
              <a:rPr lang="de-AT" dirty="0"/>
              <a:t>500x200 </a:t>
            </a:r>
            <a:r>
              <a:rPr lang="de-AT" dirty="0" err="1"/>
              <a:t>nodes</a:t>
            </a:r>
            <a:endParaRPr lang="de-AT" dirty="0"/>
          </a:p>
          <a:p>
            <a:pPr marL="457200" lvl="1" indent="0">
              <a:buNone/>
            </a:pPr>
            <a:r>
              <a:rPr lang="de-AT" dirty="0"/>
              <a:t>	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54BE5B-2C66-468F-9D0E-E3AE828B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3</a:t>
            </a:fld>
            <a:endParaRPr lang="de-AT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C79C4A6-A48B-4A83-95FE-DA20DB4E5DED}"/>
              </a:ext>
            </a:extLst>
          </p:cNvPr>
          <p:cNvCxnSpPr>
            <a:cxnSpLocks/>
          </p:cNvCxnSpPr>
          <p:nvPr/>
        </p:nvCxnSpPr>
        <p:spPr>
          <a:xfrm>
            <a:off x="518160" y="1495425"/>
            <a:ext cx="111556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14BD8392-B980-4F5E-BDE9-1674099FE9A1}"/>
              </a:ext>
            </a:extLst>
          </p:cNvPr>
          <p:cNvSpPr txBox="1"/>
          <p:nvPr/>
        </p:nvSpPr>
        <p:spPr>
          <a:xfrm>
            <a:off x="518160" y="6356350"/>
            <a:ext cx="74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39956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25071-366C-496B-B333-6A301847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Implementation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54BE5B-2C66-468F-9D0E-E3AE828B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4</a:t>
            </a:fld>
            <a:endParaRPr lang="de-AT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C79C4A6-A48B-4A83-95FE-DA20DB4E5DED}"/>
              </a:ext>
            </a:extLst>
          </p:cNvPr>
          <p:cNvCxnSpPr>
            <a:cxnSpLocks/>
          </p:cNvCxnSpPr>
          <p:nvPr/>
        </p:nvCxnSpPr>
        <p:spPr>
          <a:xfrm>
            <a:off x="518160" y="1495425"/>
            <a:ext cx="111556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14BD8392-B980-4F5E-BDE9-1674099FE9A1}"/>
              </a:ext>
            </a:extLst>
          </p:cNvPr>
          <p:cNvSpPr txBox="1"/>
          <p:nvPr/>
        </p:nvSpPr>
        <p:spPr>
          <a:xfrm>
            <a:off x="518160" y="6356350"/>
            <a:ext cx="74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[2]</a:t>
            </a:r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2285167" y="1559464"/>
            <a:ext cx="1096963" cy="622300"/>
          </a:xfrm>
          <a:prstGeom prst="ellipse">
            <a:avLst/>
          </a:prstGeom>
          <a:solidFill>
            <a:srgbClr val="E3F9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Start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8602456" y="6240207"/>
            <a:ext cx="1057615" cy="528808"/>
          </a:xfrm>
          <a:prstGeom prst="ellipse">
            <a:avLst/>
          </a:prstGeom>
          <a:solidFill>
            <a:srgbClr val="E3F9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426205" y="2361152"/>
            <a:ext cx="4816475" cy="1344612"/>
          </a:xfrm>
          <a:prstGeom prst="parallelogram">
            <a:avLst>
              <a:gd name="adj" fmla="val 89551"/>
            </a:avLst>
          </a:prstGeom>
          <a:solidFill>
            <a:srgbClr val="B2E8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Grid Size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Time steps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Empty array for particles except in right direction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Obstacle location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754942" y="4129627"/>
            <a:ext cx="2159000" cy="1165225"/>
          </a:xfrm>
          <a:prstGeom prst="rect">
            <a:avLst/>
          </a:prstGeom>
          <a:solidFill>
            <a:srgbClr val="FFF0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Particles collide at non-boundary cells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Particles collide at boundary cells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Particles collide at obstacle cells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Propagate to next cell in each direction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029580" y="5509164"/>
            <a:ext cx="1609725" cy="1073150"/>
          </a:xfrm>
          <a:prstGeom prst="flowChartDecision">
            <a:avLst/>
          </a:prstGeom>
          <a:solidFill>
            <a:srgbClr val="F7DA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 J &lt; number of columns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343069" y="1637507"/>
            <a:ext cx="1609725" cy="1073150"/>
          </a:xfrm>
          <a:prstGeom prst="flowChartDecision">
            <a:avLst/>
          </a:prstGeom>
          <a:solidFill>
            <a:srgbClr val="F7DA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 I</a:t>
            </a:r>
            <a:r>
              <a:rPr lang="en-GB" altLang="en-US" sz="1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&lt;</a:t>
            </a:r>
            <a:r>
              <a:rPr kumimoji="0" lang="en-GB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number of rows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8350214" y="2915982"/>
            <a:ext cx="1609725" cy="1073150"/>
          </a:xfrm>
          <a:prstGeom prst="flowChartDecision">
            <a:avLst/>
          </a:prstGeom>
          <a:solidFill>
            <a:srgbClr val="F7DA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 t &lt; number of time-steps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8077164" y="4205032"/>
            <a:ext cx="2159000" cy="630238"/>
          </a:xfrm>
          <a:prstGeom prst="rect">
            <a:avLst/>
          </a:prstGeom>
          <a:solidFill>
            <a:srgbClr val="FFF0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Average the velocity over subdomains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7524714" y="5025770"/>
            <a:ext cx="3246437" cy="966787"/>
          </a:xfrm>
          <a:prstGeom prst="parallelogram">
            <a:avLst>
              <a:gd name="adj" fmla="val 83949"/>
            </a:avLst>
          </a:prstGeom>
          <a:solidFill>
            <a:srgbClr val="B2E8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Velocity vector graph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Contour of particles number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AutoShape 11"/>
          <p:cNvCxnSpPr>
            <a:cxnSpLocks noChangeShapeType="1"/>
          </p:cNvCxnSpPr>
          <p:nvPr/>
        </p:nvCxnSpPr>
        <p:spPr bwMode="auto">
          <a:xfrm>
            <a:off x="2828092" y="2178589"/>
            <a:ext cx="6350" cy="2047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8" name="AutoShape 12"/>
          <p:cNvCxnSpPr>
            <a:cxnSpLocks noChangeShapeType="1"/>
          </p:cNvCxnSpPr>
          <p:nvPr/>
        </p:nvCxnSpPr>
        <p:spPr bwMode="auto">
          <a:xfrm>
            <a:off x="2840792" y="3689889"/>
            <a:ext cx="6350" cy="430213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9" name="AutoShape 13"/>
          <p:cNvCxnSpPr>
            <a:cxnSpLocks noChangeShapeType="1"/>
          </p:cNvCxnSpPr>
          <p:nvPr/>
        </p:nvCxnSpPr>
        <p:spPr bwMode="auto">
          <a:xfrm>
            <a:off x="2840792" y="5293264"/>
            <a:ext cx="1588" cy="192088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20" name="AutoShape 14"/>
          <p:cNvCxnSpPr>
            <a:cxnSpLocks noChangeShapeType="1"/>
          </p:cNvCxnSpPr>
          <p:nvPr/>
        </p:nvCxnSpPr>
        <p:spPr bwMode="auto">
          <a:xfrm>
            <a:off x="2842380" y="6545802"/>
            <a:ext cx="0" cy="312198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21" name="AutoShape 15"/>
          <p:cNvCxnSpPr>
            <a:cxnSpLocks noChangeShapeType="1"/>
          </p:cNvCxnSpPr>
          <p:nvPr/>
        </p:nvCxnSpPr>
        <p:spPr bwMode="auto">
          <a:xfrm flipH="1">
            <a:off x="9147932" y="2682082"/>
            <a:ext cx="7144" cy="23390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22" name="AutoShape 16"/>
          <p:cNvCxnSpPr>
            <a:cxnSpLocks noChangeShapeType="1"/>
          </p:cNvCxnSpPr>
          <p:nvPr/>
        </p:nvCxnSpPr>
        <p:spPr bwMode="auto">
          <a:xfrm>
            <a:off x="9161426" y="3989132"/>
            <a:ext cx="1588" cy="211138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23" name="AutoShape 17"/>
          <p:cNvCxnSpPr>
            <a:cxnSpLocks noChangeShapeType="1"/>
          </p:cNvCxnSpPr>
          <p:nvPr/>
        </p:nvCxnSpPr>
        <p:spPr bwMode="auto">
          <a:xfrm>
            <a:off x="9131264" y="4814632"/>
            <a:ext cx="1587" cy="211138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24" name="AutoShape 18"/>
          <p:cNvCxnSpPr>
            <a:cxnSpLocks noChangeShapeType="1"/>
          </p:cNvCxnSpPr>
          <p:nvPr/>
        </p:nvCxnSpPr>
        <p:spPr bwMode="auto">
          <a:xfrm>
            <a:off x="9131264" y="6029070"/>
            <a:ext cx="1587" cy="211137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25" name="AutoShape 19"/>
          <p:cNvCxnSpPr>
            <a:cxnSpLocks noChangeShapeType="1"/>
            <a:stCxn id="12" idx="3"/>
          </p:cNvCxnSpPr>
          <p:nvPr/>
        </p:nvCxnSpPr>
        <p:spPr bwMode="auto">
          <a:xfrm flipH="1" flipV="1">
            <a:off x="2867781" y="3962940"/>
            <a:ext cx="771524" cy="2082799"/>
          </a:xfrm>
          <a:prstGeom prst="curvedConnector4">
            <a:avLst>
              <a:gd name="adj1" fmla="val -122075"/>
              <a:gd name="adj2" fmla="val 98881"/>
            </a:avLst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27" name="AutoShape 21"/>
          <p:cNvCxnSpPr>
            <a:cxnSpLocks noChangeShapeType="1"/>
          </p:cNvCxnSpPr>
          <p:nvPr/>
        </p:nvCxnSpPr>
        <p:spPr bwMode="auto">
          <a:xfrm rot="10800000" flipV="1">
            <a:off x="2867784" y="2817412"/>
            <a:ext cx="6160748" cy="1021699"/>
          </a:xfrm>
          <a:prstGeom prst="curvedConnector3">
            <a:avLst>
              <a:gd name="adj1" fmla="val 50000"/>
            </a:avLst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8381022" y="2809228"/>
            <a:ext cx="51911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t+1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2923783" y="6580726"/>
            <a:ext cx="5191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3654385" y="5613939"/>
            <a:ext cx="5191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J+1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070020" y="1797444"/>
            <a:ext cx="519112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i+1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2990017" y="7734839"/>
            <a:ext cx="5191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9304301" y="3984370"/>
            <a:ext cx="5191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4" name="AutoShape 15"/>
          <p:cNvCxnSpPr>
            <a:cxnSpLocks noChangeShapeType="1"/>
          </p:cNvCxnSpPr>
          <p:nvPr/>
        </p:nvCxnSpPr>
        <p:spPr bwMode="auto">
          <a:xfrm flipH="1">
            <a:off x="2847142" y="7734839"/>
            <a:ext cx="7366" cy="581025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39" name="AutoShape 21"/>
          <p:cNvCxnSpPr>
            <a:cxnSpLocks noChangeShapeType="1"/>
            <a:stCxn id="13" idx="1"/>
          </p:cNvCxnSpPr>
          <p:nvPr/>
        </p:nvCxnSpPr>
        <p:spPr bwMode="auto">
          <a:xfrm rot="10800000" flipV="1">
            <a:off x="2883657" y="2174082"/>
            <a:ext cx="5459413" cy="1665030"/>
          </a:xfrm>
          <a:prstGeom prst="curvedConnector3">
            <a:avLst>
              <a:gd name="adj1" fmla="val 50000"/>
            </a:avLst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43" name="AutoShape 14"/>
          <p:cNvCxnSpPr>
            <a:cxnSpLocks noChangeShapeType="1"/>
          </p:cNvCxnSpPr>
          <p:nvPr/>
        </p:nvCxnSpPr>
        <p:spPr bwMode="auto">
          <a:xfrm>
            <a:off x="9145587" y="1495425"/>
            <a:ext cx="0" cy="195263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677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25071-366C-496B-B333-6A301847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Test 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571CD3-37A9-4B5C-B541-D64C9B9C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de-AT" dirty="0"/>
              <a:t>	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54BE5B-2C66-468F-9D0E-E3AE828B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5</a:t>
            </a:fld>
            <a:endParaRPr lang="de-AT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C79C4A6-A48B-4A83-95FE-DA20DB4E5DED}"/>
              </a:ext>
            </a:extLst>
          </p:cNvPr>
          <p:cNvCxnSpPr>
            <a:cxnSpLocks/>
          </p:cNvCxnSpPr>
          <p:nvPr/>
        </p:nvCxnSpPr>
        <p:spPr>
          <a:xfrm>
            <a:off x="518160" y="1495425"/>
            <a:ext cx="111556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14BD8392-B980-4F5E-BDE9-1674099FE9A1}"/>
              </a:ext>
            </a:extLst>
          </p:cNvPr>
          <p:cNvSpPr txBox="1"/>
          <p:nvPr/>
        </p:nvSpPr>
        <p:spPr>
          <a:xfrm>
            <a:off x="518160" y="6356350"/>
            <a:ext cx="74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[2]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D342BAE-F61A-844D-8F18-0EB610850C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" t="2985" r="1090" b="3757"/>
          <a:stretch/>
        </p:blipFill>
        <p:spPr>
          <a:xfrm>
            <a:off x="636104" y="1825625"/>
            <a:ext cx="10919792" cy="42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4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25071-366C-496B-B333-6A301847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AT" dirty="0" err="1"/>
              <a:t>Results</a:t>
            </a:r>
            <a:r>
              <a:rPr lang="de-AT" dirty="0"/>
              <a:t> HPP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571CD3-37A9-4B5C-B541-D64C9B9C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de-AT" dirty="0"/>
              <a:t>	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54BE5B-2C66-468F-9D0E-E3AE828B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6</a:t>
            </a:fld>
            <a:endParaRPr lang="de-AT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C79C4A6-A48B-4A83-95FE-DA20DB4E5DED}"/>
              </a:ext>
            </a:extLst>
          </p:cNvPr>
          <p:cNvCxnSpPr>
            <a:cxnSpLocks/>
          </p:cNvCxnSpPr>
          <p:nvPr/>
        </p:nvCxnSpPr>
        <p:spPr>
          <a:xfrm>
            <a:off x="518160" y="1495425"/>
            <a:ext cx="111556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BB6F7008-5927-624A-9F81-327856CF2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" y="2078355"/>
            <a:ext cx="11673840" cy="464312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79C391C-393E-E64E-9E84-3190ACF99572}"/>
              </a:ext>
            </a:extLst>
          </p:cNvPr>
          <p:cNvSpPr txBox="1"/>
          <p:nvPr/>
        </p:nvSpPr>
        <p:spPr>
          <a:xfrm>
            <a:off x="2388704" y="1194925"/>
            <a:ext cx="7414591" cy="135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/>
              <a:t>Particle</a:t>
            </a:r>
            <a:r>
              <a:rPr lang="de-DE" sz="2800" dirty="0"/>
              <a:t> </a:t>
            </a:r>
            <a:r>
              <a:rPr lang="de-DE" sz="2800" dirty="0" err="1"/>
              <a:t>density</a:t>
            </a:r>
            <a:r>
              <a:rPr lang="de-DE" sz="2800" dirty="0"/>
              <a:t> </a:t>
            </a:r>
            <a:r>
              <a:rPr lang="de-DE" sz="2800" dirty="0" err="1"/>
              <a:t>Contour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velocity</a:t>
            </a:r>
            <a:r>
              <a:rPr lang="de-DE" sz="2800" dirty="0"/>
              <a:t> </a:t>
            </a:r>
            <a:r>
              <a:rPr lang="de-DE" sz="2800" dirty="0" err="1"/>
              <a:t>vectors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43002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25071-366C-496B-B333-6A301847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AT" dirty="0" err="1"/>
              <a:t>Results</a:t>
            </a:r>
            <a:r>
              <a:rPr lang="de-AT" dirty="0"/>
              <a:t> HPP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571CD3-37A9-4B5C-B541-D64C9B9C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de-AT" dirty="0"/>
              <a:t>	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54BE5B-2C66-468F-9D0E-E3AE828B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7</a:t>
            </a:fld>
            <a:endParaRPr lang="de-AT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C79C4A6-A48B-4A83-95FE-DA20DB4E5DED}"/>
              </a:ext>
            </a:extLst>
          </p:cNvPr>
          <p:cNvCxnSpPr>
            <a:cxnSpLocks/>
          </p:cNvCxnSpPr>
          <p:nvPr/>
        </p:nvCxnSpPr>
        <p:spPr>
          <a:xfrm>
            <a:off x="518160" y="1495425"/>
            <a:ext cx="111556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079C391C-393E-E64E-9E84-3190ACF99572}"/>
              </a:ext>
            </a:extLst>
          </p:cNvPr>
          <p:cNvSpPr txBox="1"/>
          <p:nvPr/>
        </p:nvSpPr>
        <p:spPr>
          <a:xfrm>
            <a:off x="2388704" y="1194925"/>
            <a:ext cx="7414591" cy="135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/>
              <a:t>Velocity</a:t>
            </a:r>
            <a:r>
              <a:rPr lang="de-DE" sz="2800" dirty="0"/>
              <a:t> </a:t>
            </a:r>
            <a:r>
              <a:rPr lang="de-DE" sz="2800" dirty="0" err="1"/>
              <a:t>Contour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Streamlines</a:t>
            </a:r>
            <a:endParaRPr lang="de-DE" sz="28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5C5EF16-D5FE-F445-8F01-D58BBF28F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5" y="2053169"/>
            <a:ext cx="11940209" cy="482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25071-366C-496B-B333-6A301847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err="1"/>
              <a:t>Results</a:t>
            </a:r>
            <a:r>
              <a:rPr lang="de-AT" dirty="0"/>
              <a:t> FHP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571CD3-37A9-4B5C-B541-D64C9B9C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de-AT" dirty="0"/>
              <a:t>	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54BE5B-2C66-468F-9D0E-E3AE828B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8</a:t>
            </a:fld>
            <a:endParaRPr lang="de-AT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C79C4A6-A48B-4A83-95FE-DA20DB4E5DED}"/>
              </a:ext>
            </a:extLst>
          </p:cNvPr>
          <p:cNvCxnSpPr>
            <a:cxnSpLocks/>
          </p:cNvCxnSpPr>
          <p:nvPr/>
        </p:nvCxnSpPr>
        <p:spPr>
          <a:xfrm>
            <a:off x="518160" y="1495425"/>
            <a:ext cx="111556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14BD8392-B980-4F5E-BDE9-1674099FE9A1}"/>
              </a:ext>
            </a:extLst>
          </p:cNvPr>
          <p:cNvSpPr txBox="1"/>
          <p:nvPr/>
        </p:nvSpPr>
        <p:spPr>
          <a:xfrm>
            <a:off x="518160" y="6356350"/>
            <a:ext cx="74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5893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25071-366C-496B-B333-6A301847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Karman </a:t>
            </a:r>
            <a:r>
              <a:rPr lang="de-AT" dirty="0" err="1"/>
              <a:t>Vortex</a:t>
            </a:r>
            <a:r>
              <a:rPr lang="de-AT" dirty="0"/>
              <a:t> Street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571CD3-37A9-4B5C-B541-D64C9B9C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de-AT" dirty="0"/>
              <a:t>	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54BE5B-2C66-468F-9D0E-E3AE828B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9</a:t>
            </a:fld>
            <a:endParaRPr lang="de-AT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C79C4A6-A48B-4A83-95FE-DA20DB4E5DED}"/>
              </a:ext>
            </a:extLst>
          </p:cNvPr>
          <p:cNvCxnSpPr>
            <a:cxnSpLocks/>
          </p:cNvCxnSpPr>
          <p:nvPr/>
        </p:nvCxnSpPr>
        <p:spPr>
          <a:xfrm>
            <a:off x="518160" y="1495425"/>
            <a:ext cx="111556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14BD8392-B980-4F5E-BDE9-1674099FE9A1}"/>
              </a:ext>
            </a:extLst>
          </p:cNvPr>
          <p:cNvSpPr txBox="1"/>
          <p:nvPr/>
        </p:nvSpPr>
        <p:spPr>
          <a:xfrm>
            <a:off x="518160" y="6356350"/>
            <a:ext cx="74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23416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237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</vt:lpstr>
      <vt:lpstr>Project Presentation  Lattice Gas Automata (HPP, FHP)</vt:lpstr>
      <vt:lpstr>Introduction</vt:lpstr>
      <vt:lpstr>Implementation</vt:lpstr>
      <vt:lpstr>Implementation</vt:lpstr>
      <vt:lpstr>Test Case</vt:lpstr>
      <vt:lpstr>Results HPP</vt:lpstr>
      <vt:lpstr>Results HPP</vt:lpstr>
      <vt:lpstr>Results FHP</vt:lpstr>
      <vt:lpstr>Karman Vortex Street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Stumptner Maja</dc:creator>
  <cp:lastModifiedBy>Ali Obeid</cp:lastModifiedBy>
  <cp:revision>20</cp:revision>
  <dcterms:created xsi:type="dcterms:W3CDTF">2021-11-09T12:38:28Z</dcterms:created>
  <dcterms:modified xsi:type="dcterms:W3CDTF">2022-01-27T10:26:01Z</dcterms:modified>
</cp:coreProperties>
</file>