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6811-0C79-40E5-985B-24B010EB8028}" type="datetimeFigureOut">
              <a:rPr lang="en-US" smtClean="0"/>
              <a:t>5/24/2010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9355-11C4-46A2-A860-D424BED1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2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6811-0C79-40E5-985B-24B010EB8028}" type="datetimeFigureOut">
              <a:rPr lang="en-US" smtClean="0"/>
              <a:t>5/24/2010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9355-11C4-46A2-A860-D424BED1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2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6811-0C79-40E5-985B-24B010EB8028}" type="datetimeFigureOut">
              <a:rPr lang="en-US" smtClean="0"/>
              <a:t>5/24/2010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9355-11C4-46A2-A860-D424BED1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3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6811-0C79-40E5-985B-24B010EB8028}" type="datetimeFigureOut">
              <a:rPr lang="en-US" smtClean="0"/>
              <a:t>5/24/2010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9355-11C4-46A2-A860-D424BED1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7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6811-0C79-40E5-985B-24B010EB8028}" type="datetimeFigureOut">
              <a:rPr lang="en-US" smtClean="0"/>
              <a:t>5/24/2010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9355-11C4-46A2-A860-D424BED1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2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6811-0C79-40E5-985B-24B010EB8028}" type="datetimeFigureOut">
              <a:rPr lang="en-US" smtClean="0"/>
              <a:t>5/24/2010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9355-11C4-46A2-A860-D424BED1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7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6811-0C79-40E5-985B-24B010EB8028}" type="datetimeFigureOut">
              <a:rPr lang="en-US" smtClean="0"/>
              <a:t>5/24/2010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9355-11C4-46A2-A860-D424BED1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9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6811-0C79-40E5-985B-24B010EB8028}" type="datetimeFigureOut">
              <a:rPr lang="en-US" smtClean="0"/>
              <a:t>5/24/2010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9355-11C4-46A2-A860-D424BED1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1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6811-0C79-40E5-985B-24B010EB8028}" type="datetimeFigureOut">
              <a:rPr lang="en-US" smtClean="0"/>
              <a:t>5/24/2010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9355-11C4-46A2-A860-D424BED1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7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6811-0C79-40E5-985B-24B010EB8028}" type="datetimeFigureOut">
              <a:rPr lang="en-US" smtClean="0"/>
              <a:t>5/24/2010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9355-11C4-46A2-A860-D424BED1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6811-0C79-40E5-985B-24B010EB8028}" type="datetimeFigureOut">
              <a:rPr lang="en-US" smtClean="0"/>
              <a:t>5/24/2010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9355-11C4-46A2-A860-D424BED1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56811-0C79-40E5-985B-24B010EB8028}" type="datetimeFigureOut">
              <a:rPr lang="en-US" smtClean="0"/>
              <a:t>5/24/2010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19355-11C4-46A2-A860-D424BED1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Adaption of XCS to Multi-Learner Predator Prey Scenarios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Clemens Lode</a:t>
            </a:r>
          </a:p>
          <a:p>
            <a:r>
              <a:rPr lang="en-US" dirty="0" smtClean="0"/>
              <a:t>Karlsruhe Institute of Technology (Germany)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44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5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3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3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7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20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71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57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54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87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2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Learning Classifier Systems</a:t>
            </a:r>
          </a:p>
          <a:p>
            <a:pPr lvl="1"/>
            <a:r>
              <a:rPr lang="en-US" dirty="0" smtClean="0"/>
              <a:t>Single-Step vs. Multi-Step Problems</a:t>
            </a:r>
          </a:p>
          <a:p>
            <a:pPr lvl="1"/>
            <a:r>
              <a:rPr lang="en-US" dirty="0" smtClean="0"/>
              <a:t>Markov / Non-Markov Environments</a:t>
            </a:r>
          </a:p>
          <a:p>
            <a:r>
              <a:rPr lang="en-US" dirty="0" smtClean="0"/>
              <a:t>Predator/Prey scenario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Classification (Markov/Non-Markov Environment)</a:t>
            </a:r>
          </a:p>
        </p:txBody>
      </p:sp>
    </p:spTree>
    <p:extLst>
      <p:ext uri="{BB962C8B-B14F-4D97-AF65-F5344CB8AC3E}">
        <p14:creationId xmlns:p14="http://schemas.microsoft.com/office/powerpoint/2010/main" val="2545008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41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54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70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5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75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71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48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5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Adaption of the reward function</a:t>
            </a:r>
          </a:p>
          <a:p>
            <a:pPr lvl="1"/>
            <a:r>
              <a:rPr lang="en-US" dirty="0" smtClean="0"/>
              <a:t>Sensory Abilities</a:t>
            </a:r>
          </a:p>
          <a:p>
            <a:pPr lvl="1"/>
            <a:r>
              <a:rPr lang="en-US" dirty="0" smtClean="0"/>
              <a:t>Environmental Reward</a:t>
            </a:r>
          </a:p>
          <a:p>
            <a:pPr lvl="1"/>
            <a:r>
              <a:rPr lang="en-US" dirty="0" smtClean="0"/>
              <a:t>Reward events</a:t>
            </a:r>
          </a:p>
          <a:p>
            <a:pPr lvl="1"/>
            <a:r>
              <a:rPr lang="en-US" dirty="0" smtClean="0"/>
              <a:t>Reward distribution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22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XCS Variants</a:t>
            </a:r>
          </a:p>
          <a:p>
            <a:pPr lvl="1"/>
            <a:r>
              <a:rPr lang="en-US" dirty="0" smtClean="0"/>
              <a:t>Scenario settings</a:t>
            </a:r>
          </a:p>
          <a:p>
            <a:pPr lvl="1"/>
            <a:r>
              <a:rPr lang="en-US" dirty="0" smtClean="0"/>
              <a:t>Scenario Configurations</a:t>
            </a:r>
          </a:p>
          <a:p>
            <a:r>
              <a:rPr lang="en-US" dirty="0" smtClean="0"/>
              <a:t>Experimental Results</a:t>
            </a:r>
          </a:p>
          <a:p>
            <a:pPr lvl="1"/>
            <a:r>
              <a:rPr lang="en-US" dirty="0" smtClean="0"/>
              <a:t>Good XCS Parameters</a:t>
            </a:r>
          </a:p>
          <a:p>
            <a:pPr lvl="1"/>
            <a:r>
              <a:rPr lang="en-US" dirty="0" smtClean="0"/>
              <a:t>Comparison event-based XCS </a:t>
            </a:r>
            <a:r>
              <a:rPr lang="en-US" dirty="0" err="1" smtClean="0"/>
              <a:t>vs</a:t>
            </a:r>
            <a:r>
              <a:rPr lang="en-US" dirty="0" smtClean="0"/>
              <a:t> LCS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60682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8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6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94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7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9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82</Words>
  <Application>Microsoft Office PowerPoint</Application>
  <PresentationFormat>On-screen Show (4:3)</PresentationFormat>
  <Paragraphs>25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Adaption of XCS to Multi-Learner Predator Prey Scenarios</vt:lpstr>
      <vt:lpstr>Outline (1)</vt:lpstr>
      <vt:lpstr>Outline (2)</vt:lpstr>
      <vt:lpstr>Outline (3)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Ihr Benutzername</dc:creator>
  <cp:lastModifiedBy>Ihr Benutzername</cp:lastModifiedBy>
  <cp:revision>3</cp:revision>
  <dcterms:created xsi:type="dcterms:W3CDTF">2010-05-24T07:42:30Z</dcterms:created>
  <dcterms:modified xsi:type="dcterms:W3CDTF">2010-05-24T08:58:11Z</dcterms:modified>
</cp:coreProperties>
</file>