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67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87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23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82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4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28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23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31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5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69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7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6175-BAF1-46D3-AC2A-0682C08844CA}" type="datetimeFigureOut">
              <a:rPr lang="de-DE" smtClean="0"/>
              <a:t>10.10.2014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ADB8-D8C2-41DF-BDE8-2BC12ED6F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71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asdfasdfasdf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5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asdfasdf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cleme_000</dc:creator>
  <cp:lastModifiedBy>cleme_000</cp:lastModifiedBy>
  <cp:revision>2</cp:revision>
  <dcterms:created xsi:type="dcterms:W3CDTF">2014-10-10T08:38:42Z</dcterms:created>
  <dcterms:modified xsi:type="dcterms:W3CDTF">2014-10-10T08:41:31Z</dcterms:modified>
</cp:coreProperties>
</file>