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2" autoAdjust="0"/>
    <p:restoredTop sz="94660"/>
  </p:normalViewPr>
  <p:slideViewPr>
    <p:cSldViewPr snapToGrid="0">
      <p:cViewPr>
        <p:scale>
          <a:sx n="75" d="100"/>
          <a:sy n="75" d="100"/>
        </p:scale>
        <p:origin x="1287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92F2-62B5-4A1C-8C60-7F074FBA6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DFC3D-CF28-4B30-9E2A-7C1DA6D80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0030-96B1-4C62-B16F-CE5231D9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65F1-FC60-4C9D-B7BA-AAA32DFA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3B90-3323-414D-97DC-7AE30AE0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25D5-4782-4316-B804-64245FD4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FC9BF-AB6B-4ED2-862E-F7F18754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3BFF-9C3B-45F1-B62E-C5EAC720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F57F-7477-4D22-9D8E-10EBB302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34E6-C7F3-4F49-8A03-965AB0B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99B86-7358-4542-B37A-54C3EAFBF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48271-FB0A-4DCA-98A7-7E0277F9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B062-2D58-4FD8-8318-4C9BC7F6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78D3-E8B6-45DC-85E8-91D054DB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6970-A7DB-4C33-BE7D-820C45D1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4C4F-51E6-48A6-BA14-75A0D9E9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BD0F-C64C-4299-91AA-6AAD427F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BDA4-9801-46F4-AA45-F9DE0F7F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9036-54E4-475A-B802-8C37B116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38E3-1C8B-416A-9091-DAD0C048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8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4674-4143-4310-BE19-AE921548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08290-AB13-4D63-B43A-186CF2BD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C647-4893-4D45-B957-E1CD1C2C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8190-3AE2-4398-A12C-A354D94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1561-D117-4427-A0D0-4106B1BB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30A3-A2F4-4F74-9455-621B5909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E5B7-8A8F-4CF5-B896-9B4DDE37B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0B28D-B2BC-4C10-99CC-C4295D7E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37114-36A0-4D7F-9106-4E01F3EC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4B08D-AA2B-42B6-8C96-8159C1DA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5214-D755-4D2C-BF5F-D2FF4D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6D6-08A1-46A0-A785-319F6E9A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DE2F-823B-4A4D-BB31-6E80491C2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ED3F-BE15-4A4B-A972-E2B9B2CB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23FA8-5818-4FC0-B693-9159C532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39602-6F8A-47D6-8775-913BF17C3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A91DE-66E2-42D9-AD26-C7E7E7DE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85B1A-BEA4-468A-A89C-8A42DB38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0C809-66AC-40D6-B9C9-1F44465A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BBDB-1533-4645-877A-F25E348D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FE408-9F0E-419A-A17A-437861A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0A571-BFE6-4255-8E43-7C5628C1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4D917-760D-46C6-A48C-A38F32AB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5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50732-20F5-4E0A-940F-7A8189A5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7F85F-06B2-43B6-B6FE-2DBD2EEF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43FD1-F335-4BC9-859F-9CB51947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6F86-0DBF-4C3E-9864-6C48D11D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DBA2-0464-41D2-ACD4-B3CBBBA60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8A10F-312E-4C09-9A8D-A5C8AD91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2AEF6-DB1C-4263-904C-8B63CDE5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AAB1F-176E-483A-AEEC-4C344784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A5FFE-A249-48B9-9F23-80420E0E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04D3-B918-4B8A-85B6-044940C9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15571-0466-430B-AF5B-68201C139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4B45A-B26F-461E-9F52-72341CCD5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DC288-2E03-4F65-A9A8-DEE952BC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5F26C-0839-48B1-B3AB-1CBB4D94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DD68D-65FC-4B9D-ACE7-4664E65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AAF11-86B3-4D87-89C0-D57B397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474B-38BE-46CF-A423-B5658DC6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AF07-DE51-499F-93D0-DB8B94210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1837-F464-40D5-AC9E-889C66F2C5E7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B125-8261-49BC-B385-E37BF2BB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52EC-A7CA-4BA3-A399-375D9F20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BD1C-9B8A-43A4-9CC8-00701010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908ED1-DF27-45AC-A72A-B7F88086BBCD}"/>
              </a:ext>
            </a:extLst>
          </p:cNvPr>
          <p:cNvSpPr/>
          <p:nvPr/>
        </p:nvSpPr>
        <p:spPr>
          <a:xfrm>
            <a:off x="1263748" y="3476336"/>
            <a:ext cx="8039002" cy="165456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Realize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F2B688-FF50-40C4-A4E6-01A8DA787080}"/>
              </a:ext>
            </a:extLst>
          </p:cNvPr>
          <p:cNvSpPr/>
          <p:nvPr/>
        </p:nvSpPr>
        <p:spPr>
          <a:xfrm>
            <a:off x="1263749" y="1749236"/>
            <a:ext cx="8039002" cy="165456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5F405-6534-49E0-986D-131A6B75AC86}"/>
              </a:ext>
            </a:extLst>
          </p:cNvPr>
          <p:cNvSpPr/>
          <p:nvPr/>
        </p:nvSpPr>
        <p:spPr>
          <a:xfrm>
            <a:off x="1270973" y="-42985"/>
            <a:ext cx="8039003" cy="165456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Monitor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57FE0-2D19-4505-96EB-26B7B38F26C2}"/>
              </a:ext>
            </a:extLst>
          </p:cNvPr>
          <p:cNvSpPr/>
          <p:nvPr/>
        </p:nvSpPr>
        <p:spPr>
          <a:xfrm>
            <a:off x="1263748" y="5203436"/>
            <a:ext cx="8039002" cy="165456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27E7D9-5345-4E79-B927-809123E89E2D}"/>
              </a:ext>
            </a:extLst>
          </p:cNvPr>
          <p:cNvSpPr/>
          <p:nvPr/>
        </p:nvSpPr>
        <p:spPr>
          <a:xfrm>
            <a:off x="2647454" y="3831856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14C658-23CA-425F-B767-91067B983321}"/>
              </a:ext>
            </a:extLst>
          </p:cNvPr>
          <p:cNvSpPr/>
          <p:nvPr/>
        </p:nvSpPr>
        <p:spPr>
          <a:xfrm>
            <a:off x="3545313" y="3831856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D2C1C-8902-4434-BCF1-00B95E5DB1FF}"/>
              </a:ext>
            </a:extLst>
          </p:cNvPr>
          <p:cNvSpPr/>
          <p:nvPr/>
        </p:nvSpPr>
        <p:spPr>
          <a:xfrm>
            <a:off x="4443172" y="3831856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Package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53D56-0E85-4B54-B151-9DAFB7E1C769}"/>
              </a:ext>
            </a:extLst>
          </p:cNvPr>
          <p:cNvSpPr/>
          <p:nvPr/>
        </p:nvSpPr>
        <p:spPr>
          <a:xfrm>
            <a:off x="5341031" y="3831856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1B47-9583-4CD1-BB16-8CD6E8C114A4}"/>
              </a:ext>
            </a:extLst>
          </p:cNvPr>
          <p:cNvSpPr/>
          <p:nvPr/>
        </p:nvSpPr>
        <p:spPr>
          <a:xfrm>
            <a:off x="6207110" y="3831856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Config </a:t>
            </a:r>
            <a:r>
              <a:rPr lang="en-US" sz="1100" dirty="0" err="1"/>
              <a:t>Mngnt</a:t>
            </a:r>
            <a:r>
              <a:rPr lang="en-US" sz="11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7A0AD1-3C8C-4788-AEB9-8B1212CFAF98}"/>
              </a:ext>
            </a:extLst>
          </p:cNvPr>
          <p:cNvSpPr/>
          <p:nvPr/>
        </p:nvSpPr>
        <p:spPr>
          <a:xfrm>
            <a:off x="7073189" y="3832032"/>
            <a:ext cx="890353" cy="126284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Provisioning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0037C-0513-452D-B12F-491AADD2EBC0}"/>
              </a:ext>
            </a:extLst>
          </p:cNvPr>
          <p:cNvSpPr/>
          <p:nvPr/>
        </p:nvSpPr>
        <p:spPr>
          <a:xfrm>
            <a:off x="1749595" y="3831856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Version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E2B86D-3667-4B8C-BF57-8D9FE0AA49F9}"/>
              </a:ext>
            </a:extLst>
          </p:cNvPr>
          <p:cNvSpPr/>
          <p:nvPr/>
        </p:nvSpPr>
        <p:spPr>
          <a:xfrm>
            <a:off x="3545313" y="4408717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Load</a:t>
            </a:r>
          </a:p>
          <a:p>
            <a:r>
              <a:rPr lang="en-US" sz="800" dirty="0"/>
              <a:t>Perf</a:t>
            </a:r>
          </a:p>
          <a:p>
            <a:r>
              <a:rPr lang="en-US" sz="800" dirty="0"/>
              <a:t>Security</a:t>
            </a:r>
          </a:p>
          <a:p>
            <a:r>
              <a:rPr lang="en-US" sz="800" dirty="0"/>
              <a:t>Unit</a:t>
            </a:r>
          </a:p>
          <a:p>
            <a:r>
              <a:rPr lang="en-US" sz="800" dirty="0"/>
              <a:t>Integration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43DAD-E85C-4A4F-8496-AC1BD85AF37B}"/>
              </a:ext>
            </a:extLst>
          </p:cNvPr>
          <p:cNvSpPr/>
          <p:nvPr/>
        </p:nvSpPr>
        <p:spPr>
          <a:xfrm>
            <a:off x="1749595" y="4408716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Code</a:t>
            </a:r>
          </a:p>
          <a:p>
            <a:r>
              <a:rPr lang="en-US" sz="800" dirty="0"/>
              <a:t>Settings</a:t>
            </a:r>
          </a:p>
          <a:p>
            <a:r>
              <a:rPr lang="en-US" sz="800" dirty="0"/>
              <a:t>Docs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8752F8-E131-441C-961E-10A34729477B}"/>
              </a:ext>
            </a:extLst>
          </p:cNvPr>
          <p:cNvSpPr/>
          <p:nvPr/>
        </p:nvSpPr>
        <p:spPr>
          <a:xfrm>
            <a:off x="2647454" y="4408715"/>
            <a:ext cx="890353" cy="690073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Code</a:t>
            </a:r>
          </a:p>
          <a:p>
            <a:r>
              <a:rPr lang="en-US" sz="800" dirty="0"/>
              <a:t>Settings</a:t>
            </a:r>
          </a:p>
          <a:p>
            <a:r>
              <a:rPr lang="en-US" sz="800" dirty="0"/>
              <a:t>Docs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53DB80-4889-4301-BF68-C6B215EFDE52}"/>
              </a:ext>
            </a:extLst>
          </p:cNvPr>
          <p:cNvSpPr/>
          <p:nvPr/>
        </p:nvSpPr>
        <p:spPr>
          <a:xfrm>
            <a:off x="4443172" y="4408715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Build</a:t>
            </a:r>
          </a:p>
          <a:p>
            <a:r>
              <a:rPr lang="en-US" sz="800" dirty="0"/>
              <a:t>Open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B39FF-9B12-4956-9E0A-1DCB6DEF80D9}"/>
              </a:ext>
            </a:extLst>
          </p:cNvPr>
          <p:cNvSpPr/>
          <p:nvPr/>
        </p:nvSpPr>
        <p:spPr>
          <a:xfrm>
            <a:off x="5341031" y="4408715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Code</a:t>
            </a:r>
          </a:p>
          <a:p>
            <a:r>
              <a:rPr lang="en-US" sz="800" dirty="0"/>
              <a:t>Resource</a:t>
            </a:r>
          </a:p>
          <a:p>
            <a:r>
              <a:rPr lang="en-US" sz="800" dirty="0"/>
              <a:t>Configuration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69BFC6-196A-4F69-9C81-25410B41BF7E}"/>
              </a:ext>
            </a:extLst>
          </p:cNvPr>
          <p:cNvSpPr/>
          <p:nvPr/>
        </p:nvSpPr>
        <p:spPr>
          <a:xfrm>
            <a:off x="6207110" y="4408715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Resources</a:t>
            </a:r>
          </a:p>
          <a:p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9506E-DDFF-4605-B885-FF6F107F2334}"/>
              </a:ext>
            </a:extLst>
          </p:cNvPr>
          <p:cNvSpPr/>
          <p:nvPr/>
        </p:nvSpPr>
        <p:spPr>
          <a:xfrm>
            <a:off x="7073189" y="4404801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Resources</a:t>
            </a:r>
          </a:p>
          <a:p>
            <a:endParaRPr lang="en-US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0E3D0-DBEE-418C-92F2-A42D28B94955}"/>
              </a:ext>
            </a:extLst>
          </p:cNvPr>
          <p:cNvSpPr/>
          <p:nvPr/>
        </p:nvSpPr>
        <p:spPr>
          <a:xfrm>
            <a:off x="7965918" y="3831857"/>
            <a:ext cx="890353" cy="126284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DC0E62-2419-4C7A-9232-2168A148A27B}"/>
              </a:ext>
            </a:extLst>
          </p:cNvPr>
          <p:cNvSpPr/>
          <p:nvPr/>
        </p:nvSpPr>
        <p:spPr>
          <a:xfrm>
            <a:off x="7965918" y="4400887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Packages</a:t>
            </a:r>
          </a:p>
          <a:p>
            <a:r>
              <a:rPr lang="en-US" sz="800" dirty="0"/>
              <a:t>Feature flags</a:t>
            </a:r>
          </a:p>
          <a:p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03DD43-1248-4089-B94D-A346D3945069}"/>
              </a:ext>
            </a:extLst>
          </p:cNvPr>
          <p:cNvSpPr/>
          <p:nvPr/>
        </p:nvSpPr>
        <p:spPr>
          <a:xfrm>
            <a:off x="2647454" y="5548891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Container Host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65D14-776D-4A08-A5D3-2BCC8D0C80CC}"/>
              </a:ext>
            </a:extLst>
          </p:cNvPr>
          <p:cNvSpPr/>
          <p:nvPr/>
        </p:nvSpPr>
        <p:spPr>
          <a:xfrm>
            <a:off x="3545313" y="5548891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PaaS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7473C1-DB80-4441-9445-2D04953CAA2C}"/>
              </a:ext>
            </a:extLst>
          </p:cNvPr>
          <p:cNvSpPr/>
          <p:nvPr/>
        </p:nvSpPr>
        <p:spPr>
          <a:xfrm>
            <a:off x="4443172" y="5548891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Serverless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F3E1D9-DE33-43F6-8244-728B3245F13A}"/>
              </a:ext>
            </a:extLst>
          </p:cNvPr>
          <p:cNvSpPr/>
          <p:nvPr/>
        </p:nvSpPr>
        <p:spPr>
          <a:xfrm>
            <a:off x="5341031" y="5548891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SaaS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1C5A0D-8E6F-4E11-B8D9-8EB88916381E}"/>
              </a:ext>
            </a:extLst>
          </p:cNvPr>
          <p:cNvSpPr/>
          <p:nvPr/>
        </p:nvSpPr>
        <p:spPr>
          <a:xfrm>
            <a:off x="1749595" y="5548891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IaaS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76EFEB-4B25-4286-98A4-09312BA44D5B}"/>
              </a:ext>
            </a:extLst>
          </p:cNvPr>
          <p:cNvSpPr/>
          <p:nvPr/>
        </p:nvSpPr>
        <p:spPr>
          <a:xfrm>
            <a:off x="3545313" y="6125752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Compute</a:t>
            </a:r>
          </a:p>
          <a:p>
            <a:r>
              <a:rPr lang="en-US" sz="800" dirty="0"/>
              <a:t>Data</a:t>
            </a:r>
          </a:p>
          <a:p>
            <a:r>
              <a:rPr lang="en-US" sz="800" dirty="0"/>
              <a:t>Runtime</a:t>
            </a:r>
          </a:p>
          <a:p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5554D8-BD16-4BD0-AF27-CF5D42853E70}"/>
              </a:ext>
            </a:extLst>
          </p:cNvPr>
          <p:cNvSpPr/>
          <p:nvPr/>
        </p:nvSpPr>
        <p:spPr>
          <a:xfrm>
            <a:off x="1749595" y="6125751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Compute</a:t>
            </a:r>
          </a:p>
          <a:p>
            <a:r>
              <a:rPr lang="en-US" sz="800" dirty="0"/>
              <a:t>Data</a:t>
            </a:r>
          </a:p>
          <a:p>
            <a:r>
              <a:rPr lang="en-US" sz="800" dirty="0"/>
              <a:t>Runtime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F2C07-BEB6-43B8-AFCF-A41EB92EF139}"/>
              </a:ext>
            </a:extLst>
          </p:cNvPr>
          <p:cNvSpPr/>
          <p:nvPr/>
        </p:nvSpPr>
        <p:spPr>
          <a:xfrm>
            <a:off x="2647454" y="6125750"/>
            <a:ext cx="890353" cy="690073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Orchestrator</a:t>
            </a:r>
          </a:p>
          <a:p>
            <a:r>
              <a:rPr lang="en-US" sz="800" dirty="0"/>
              <a:t>Data</a:t>
            </a:r>
          </a:p>
          <a:p>
            <a:r>
              <a:rPr lang="en-US" sz="800" dirty="0"/>
              <a:t>Runtime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D0C2FC-336D-45A6-9B07-9F0B75F7F01D}"/>
              </a:ext>
            </a:extLst>
          </p:cNvPr>
          <p:cNvSpPr/>
          <p:nvPr/>
        </p:nvSpPr>
        <p:spPr>
          <a:xfrm>
            <a:off x="4443172" y="6125750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Compute</a:t>
            </a:r>
          </a:p>
          <a:p>
            <a:r>
              <a:rPr lang="en-US" sz="800" dirty="0"/>
              <a:t>Runtime</a:t>
            </a:r>
          </a:p>
          <a:p>
            <a:endParaRPr lang="en-US" sz="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BAFC66-44C7-41B5-B3F9-678674CE0DCE}"/>
              </a:ext>
            </a:extLst>
          </p:cNvPr>
          <p:cNvSpPr/>
          <p:nvPr/>
        </p:nvSpPr>
        <p:spPr>
          <a:xfrm>
            <a:off x="5341031" y="6125750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App marketplace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382DD8-2593-49B9-BDBE-73A77523AD1D}"/>
              </a:ext>
            </a:extLst>
          </p:cNvPr>
          <p:cNvSpPr/>
          <p:nvPr/>
        </p:nvSpPr>
        <p:spPr>
          <a:xfrm>
            <a:off x="2654960" y="2098733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Audit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B4F19D-C8D1-4A8E-9FA5-31D1932C8222}"/>
              </a:ext>
            </a:extLst>
          </p:cNvPr>
          <p:cNvSpPr/>
          <p:nvPr/>
        </p:nvSpPr>
        <p:spPr>
          <a:xfrm>
            <a:off x="3552819" y="2098733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Approval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1CDDE7-8293-47EF-BD2A-B784BD22D5CE}"/>
              </a:ext>
            </a:extLst>
          </p:cNvPr>
          <p:cNvSpPr/>
          <p:nvPr/>
        </p:nvSpPr>
        <p:spPr>
          <a:xfrm>
            <a:off x="4450678" y="2098733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Service desk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164A1A-1054-4FA3-A562-B4AA58FC49D2}"/>
              </a:ext>
            </a:extLst>
          </p:cNvPr>
          <p:cNvSpPr/>
          <p:nvPr/>
        </p:nvSpPr>
        <p:spPr>
          <a:xfrm>
            <a:off x="5348537" y="2098733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Collaborate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EA05B8-6F9B-42C3-9136-6B866A531225}"/>
              </a:ext>
            </a:extLst>
          </p:cNvPr>
          <p:cNvSpPr/>
          <p:nvPr/>
        </p:nvSpPr>
        <p:spPr>
          <a:xfrm>
            <a:off x="1757101" y="2098733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74760E-604B-421E-9679-53284E94DC26}"/>
              </a:ext>
            </a:extLst>
          </p:cNvPr>
          <p:cNvSpPr/>
          <p:nvPr/>
        </p:nvSpPr>
        <p:spPr>
          <a:xfrm>
            <a:off x="3552819" y="2675594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Workflow</a:t>
            </a:r>
          </a:p>
          <a:p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82A33A-ECE9-4864-B897-85DDAA502A0E}"/>
              </a:ext>
            </a:extLst>
          </p:cNvPr>
          <p:cNvSpPr/>
          <p:nvPr/>
        </p:nvSpPr>
        <p:spPr>
          <a:xfrm>
            <a:off x="1757101" y="2675593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Scrum</a:t>
            </a:r>
          </a:p>
          <a:p>
            <a:r>
              <a:rPr lang="en-US" sz="800" dirty="0"/>
              <a:t>Kanban</a:t>
            </a:r>
          </a:p>
          <a:p>
            <a:r>
              <a:rPr lang="en-US" sz="800" dirty="0"/>
              <a:t>Project </a:t>
            </a:r>
            <a:r>
              <a:rPr lang="en-US" sz="800" dirty="0" err="1"/>
              <a:t>Mngnt</a:t>
            </a:r>
            <a:endParaRPr lang="en-US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7EFD84-9E80-4221-9E39-706C01AFB264}"/>
              </a:ext>
            </a:extLst>
          </p:cNvPr>
          <p:cNvSpPr/>
          <p:nvPr/>
        </p:nvSpPr>
        <p:spPr>
          <a:xfrm>
            <a:off x="2654960" y="2675592"/>
            <a:ext cx="890353" cy="690073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Audit trail</a:t>
            </a:r>
          </a:p>
          <a:p>
            <a:r>
              <a:rPr lang="en-US" sz="800" dirty="0"/>
              <a:t>Change </a:t>
            </a:r>
            <a:r>
              <a:rPr lang="en-US" sz="800" dirty="0" err="1"/>
              <a:t>db</a:t>
            </a:r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78063F-53D2-4936-AD40-25FEE2206433}"/>
              </a:ext>
            </a:extLst>
          </p:cNvPr>
          <p:cNvSpPr/>
          <p:nvPr/>
        </p:nvSpPr>
        <p:spPr>
          <a:xfrm>
            <a:off x="4450678" y="2675592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Chatbot</a:t>
            </a:r>
          </a:p>
          <a:p>
            <a:r>
              <a:rPr lang="en-US" sz="800" dirty="0"/>
              <a:t>Self healing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1C461A-4539-4BEC-8364-85F6609A0730}"/>
              </a:ext>
            </a:extLst>
          </p:cNvPr>
          <p:cNvSpPr/>
          <p:nvPr/>
        </p:nvSpPr>
        <p:spPr>
          <a:xfrm>
            <a:off x="5348537" y="2675592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Team comm.</a:t>
            </a:r>
          </a:p>
          <a:p>
            <a:r>
              <a:rPr lang="en-US" sz="800" dirty="0"/>
              <a:t>Triggers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79F995-0CC8-4CEF-A391-394225D2698A}"/>
              </a:ext>
            </a:extLst>
          </p:cNvPr>
          <p:cNvSpPr/>
          <p:nvPr/>
        </p:nvSpPr>
        <p:spPr>
          <a:xfrm>
            <a:off x="2677170" y="344648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Live Telemetry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7507BC-70C9-40FC-84A2-32AFF88CF1F0}"/>
              </a:ext>
            </a:extLst>
          </p:cNvPr>
          <p:cNvSpPr/>
          <p:nvPr/>
        </p:nvSpPr>
        <p:spPr>
          <a:xfrm>
            <a:off x="3575029" y="344648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Cognitive Monitoring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54A5C7-4569-4130-90A0-E73578BC17B4}"/>
              </a:ext>
            </a:extLst>
          </p:cNvPr>
          <p:cNvSpPr/>
          <p:nvPr/>
        </p:nvSpPr>
        <p:spPr>
          <a:xfrm>
            <a:off x="4472888" y="344648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Security Monitoring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5EFEB0-98CD-4A60-8100-ECF6EAE00785}"/>
              </a:ext>
            </a:extLst>
          </p:cNvPr>
          <p:cNvSpPr/>
          <p:nvPr/>
        </p:nvSpPr>
        <p:spPr>
          <a:xfrm>
            <a:off x="1779311" y="344648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Team work Telemetry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203FA5-6D8D-445E-B5C2-404387B33CF2}"/>
              </a:ext>
            </a:extLst>
          </p:cNvPr>
          <p:cNvSpPr/>
          <p:nvPr/>
        </p:nvSpPr>
        <p:spPr>
          <a:xfrm>
            <a:off x="3575029" y="921509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Smart monitoring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C20DA-BF3C-4E3B-AC19-558B9BAC2D17}"/>
              </a:ext>
            </a:extLst>
          </p:cNvPr>
          <p:cNvSpPr/>
          <p:nvPr/>
        </p:nvSpPr>
        <p:spPr>
          <a:xfrm>
            <a:off x="1779311" y="921508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DevOps Maturity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CFC13D-4A1B-4E42-AB79-391141582B65}"/>
              </a:ext>
            </a:extLst>
          </p:cNvPr>
          <p:cNvSpPr/>
          <p:nvPr/>
        </p:nvSpPr>
        <p:spPr>
          <a:xfrm>
            <a:off x="2677170" y="921507"/>
            <a:ext cx="890353" cy="690073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System</a:t>
            </a:r>
          </a:p>
          <a:p>
            <a:r>
              <a:rPr lang="en-US" sz="800" dirty="0"/>
              <a:t>Resource</a:t>
            </a:r>
          </a:p>
          <a:p>
            <a:r>
              <a:rPr lang="en-US" sz="800" dirty="0"/>
              <a:t>Platform</a:t>
            </a:r>
          </a:p>
          <a:p>
            <a:r>
              <a:rPr lang="en-US" sz="800" dirty="0"/>
              <a:t>Availability</a:t>
            </a:r>
          </a:p>
          <a:p>
            <a:r>
              <a:rPr lang="en-US" sz="800" dirty="0"/>
              <a:t>Log </a:t>
            </a:r>
            <a:r>
              <a:rPr lang="en-US" sz="800" dirty="0" err="1"/>
              <a:t>Mngmnt</a:t>
            </a:r>
            <a:endParaRPr lang="en-US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7E8FC5-2715-4C75-97EF-BCA595A3DA75}"/>
              </a:ext>
            </a:extLst>
          </p:cNvPr>
          <p:cNvSpPr/>
          <p:nvPr/>
        </p:nvSpPr>
        <p:spPr>
          <a:xfrm>
            <a:off x="4472888" y="921507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Security threats </a:t>
            </a:r>
          </a:p>
          <a:p>
            <a:r>
              <a:rPr lang="en-US" sz="800" dirty="0"/>
              <a:t>System behavior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4F5B4F-C497-4EA5-8962-DC1F0AC32777}"/>
              </a:ext>
            </a:extLst>
          </p:cNvPr>
          <p:cNvSpPr/>
          <p:nvPr/>
        </p:nvSpPr>
        <p:spPr>
          <a:xfrm>
            <a:off x="5363241" y="344647"/>
            <a:ext cx="890353" cy="126693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User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0ABD1-8C29-47DC-826A-40E8E179E05C}"/>
              </a:ext>
            </a:extLst>
          </p:cNvPr>
          <p:cNvSpPr/>
          <p:nvPr/>
        </p:nvSpPr>
        <p:spPr>
          <a:xfrm>
            <a:off x="5363241" y="921507"/>
            <a:ext cx="890353" cy="690072"/>
          </a:xfrm>
          <a:prstGeom prst="rect">
            <a:avLst/>
          </a:prstGeom>
          <a:solidFill>
            <a:srgbClr val="677E9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/>
              <a:t>Users sentiment</a:t>
            </a:r>
          </a:p>
          <a:p>
            <a:r>
              <a:rPr lang="en-US" sz="800" dirty="0"/>
              <a:t>User requests</a:t>
            </a:r>
          </a:p>
          <a:p>
            <a:r>
              <a:rPr lang="en-US" sz="800" dirty="0"/>
              <a:t>Usages data</a:t>
            </a:r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990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107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Reijnen</dc:creator>
  <cp:lastModifiedBy>Clemens Reijnen</cp:lastModifiedBy>
  <cp:revision>10</cp:revision>
  <dcterms:created xsi:type="dcterms:W3CDTF">2018-01-14T10:09:26Z</dcterms:created>
  <dcterms:modified xsi:type="dcterms:W3CDTF">2018-01-14T10:59:22Z</dcterms:modified>
</cp:coreProperties>
</file>