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CE0C6C-FFE4-46C6-B2D7-AF2520324C9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FFE143-615A-4470-99DA-29900F5D457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Deepak </a:t>
            </a:r>
            <a:r>
              <a:rPr lang="en-US" dirty="0" err="1" smtClean="0"/>
              <a:t>Rai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0"/>
            <a:ext cx="7851648" cy="857232"/>
          </a:xfrm>
        </p:spPr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4348" y="1214422"/>
            <a:ext cx="7854696" cy="5214974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Python is an interpreted, object-oriented, high-level programming language with dynamic semantics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Python is an object-oriented, high-level programming language with integrated dynamic semantics primarily for web and app </a:t>
            </a:r>
            <a:r>
              <a:rPr lang="en-US" dirty="0" smtClean="0"/>
              <a:t>development.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Python is relatively simple, so it’s easy to learn since it requires a unique syntax that focuses on readability. 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0"/>
            <a:ext cx="7851648" cy="857232"/>
          </a:xfrm>
        </p:spPr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4348" y="1214422"/>
            <a:ext cx="7854696" cy="5214974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Easy to use.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Platform independent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Secured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Easy to connect with DB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226</TotalTime>
  <Words>77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Python Programming</vt:lpstr>
      <vt:lpstr>What is Python?</vt:lpstr>
      <vt:lpstr>Why Python?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deepak rai</dc:creator>
  <cp:lastModifiedBy>deepak rai</cp:lastModifiedBy>
  <cp:revision>2</cp:revision>
  <dcterms:created xsi:type="dcterms:W3CDTF">2021-11-20T14:15:26Z</dcterms:created>
  <dcterms:modified xsi:type="dcterms:W3CDTF">2021-11-20T18:01:54Z</dcterms:modified>
</cp:coreProperties>
</file>