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326" r:id="rId5"/>
    <p:sldId id="298" r:id="rId6"/>
    <p:sldId id="343" r:id="rId7"/>
    <p:sldId id="330" r:id="rId8"/>
    <p:sldId id="331" r:id="rId9"/>
    <p:sldId id="333" r:id="rId10"/>
    <p:sldId id="344" r:id="rId11"/>
    <p:sldId id="345" r:id="rId12"/>
    <p:sldId id="346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326"/>
            <p14:sldId id="298"/>
            <p14:sldId id="343"/>
            <p14:sldId id="330"/>
            <p14:sldId id="331"/>
            <p14:sldId id="333"/>
            <p14:sldId id="344"/>
            <p14:sldId id="345"/>
            <p14:sldId id="346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3462" autoAdjust="0"/>
  </p:normalViewPr>
  <p:slideViewPr>
    <p:cSldViewPr snapToGrid="0" showGuides="1">
      <p:cViewPr varScale="1">
        <p:scale>
          <a:sx n="70" d="100"/>
          <a:sy n="70" d="100"/>
        </p:scale>
        <p:origin x="115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32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3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3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3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3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dirty="0" smtClean="0"/>
            <a:t> </a:t>
          </a:r>
          <a:r>
            <a:rPr lang="en-US" b="0" i="0" dirty="0" err="1" smtClean="0">
              <a:solidFill>
                <a:schemeClr val="tx1">
                  <a:alpha val="60000"/>
                </a:schemeClr>
              </a:solidFill>
            </a:rPr>
            <a:t>Atlassian</a:t>
          </a:r>
          <a:r>
            <a:rPr lang="en-US" b="0" i="0" dirty="0" smtClean="0">
              <a:solidFill>
                <a:schemeClr val="tx1">
                  <a:alpha val="60000"/>
                </a:schemeClr>
              </a:solidFill>
            </a:rPr>
            <a:t> </a:t>
          </a:r>
          <a:r>
            <a:rPr lang="en-US" b="0" i="0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b="0" i="0" dirty="0" smtClean="0">
              <a:solidFill>
                <a:schemeClr val="tx1">
                  <a:alpha val="60000"/>
                </a:schemeClr>
              </a:solidFill>
            </a:rPr>
            <a:t> &amp; Evolution ?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2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.</a:t>
          </a:r>
          <a:r>
            <a:rPr lang="en-US" dirty="0"/>
            <a:t> </a:t>
          </a:r>
          <a:r>
            <a:rPr lang="en-US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dirty="0" smtClean="0">
              <a:solidFill>
                <a:schemeClr val="tx1">
                  <a:alpha val="60000"/>
                </a:schemeClr>
              </a:solidFill>
            </a:rPr>
            <a:t> Architecture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22625139-F93A-4F3F-A7AA-4923A01AEDF3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3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. </a:t>
          </a:r>
          <a:r>
            <a:rPr lang="en-US" b="0" i="0" dirty="0" smtClean="0"/>
            <a:t>Issues, Versions, Components, Creating Projects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endParaRPr lang="en-US"/>
        </a:p>
      </dgm:t>
    </dgm:pt>
    <dgm:pt modelId="{140952D0-0E1D-4F48-9F16-53581487CFA0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4. Agile Boards &amp; Configuration (Scrum/</a:t>
          </a:r>
          <a:r>
            <a:rPr lang="en-US" dirty="0" err="1" smtClean="0">
              <a:solidFill>
                <a:schemeClr val="accent1">
                  <a:lumMod val="50000"/>
                </a:schemeClr>
              </a:solidFill>
            </a:rPr>
            <a:t>Kanban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)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endParaRPr lang="en-US"/>
        </a:p>
      </dgm:t>
    </dgm:pt>
    <dgm:pt modelId="{F4904B30-ADE7-45AF-9036-C5CC34C36795}">
      <dgm:prSet/>
      <dgm:spPr/>
      <dgm:t>
        <a:bodyPr/>
        <a:lstStyle/>
        <a:p>
          <a:r>
            <a:rPr lang="en-US" dirty="0" smtClean="0">
              <a:solidFill>
                <a:schemeClr val="tx1">
                  <a:alpha val="60000"/>
                </a:schemeClr>
              </a:solidFill>
            </a:rPr>
            <a:t>5. Search &amp; JQL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8B7F051F-2445-4D79-8D4D-47A841C1AAFF}" type="parTrans" cxnId="{7EB99337-21C4-4A78-9839-7EB5352BBB83}">
      <dgm:prSet/>
      <dgm:spPr/>
      <dgm:t>
        <a:bodyPr/>
        <a:lstStyle/>
        <a:p>
          <a:endParaRPr lang="en-US"/>
        </a:p>
      </dgm:t>
    </dgm:pt>
    <dgm:pt modelId="{39546A19-1A31-417E-9636-6E1A5BE2BD5B}" type="sibTrans" cxnId="{7EB99337-21C4-4A78-9839-7EB5352BBB83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5" custLinFactNeighborY="4189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B970FC54-593D-4FE9-AFCD-C77EE53A4F01}" type="pres">
      <dgm:prSet presAssocID="{2EE95FC5-CD6B-4A50-9262-DC414E16C3EA}" presName="iconRect" presStyleLbl="node1" presStyleIdx="0" presStyleCnt="5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5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5" custLinFactNeighborY="4189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DB85AE0A-C466-4604-9C2E-87F8EA52DD0F}" type="pres">
      <dgm:prSet presAssocID="{22625139-F93A-4F3F-A7AA-4923A01AEDF3}" presName="iconRect" presStyleLbl="node1" presStyleIdx="2" presStyleCnt="5"/>
      <dgm:spPr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3353CF1D-5822-47BA-A6C2-AC7DC94D5A9C}" type="pres">
      <dgm:prSet presAssocID="{140952D0-0E1D-4F48-9F16-53581487CFA0}" presName="iconRect" presStyleLbl="node1" presStyleIdx="3" presStyleCnt="5"/>
      <dgm:spPr>
        <a:blipFill rotWithShape="0">
          <a:blip xmlns:r="http://schemas.openxmlformats.org/officeDocument/2006/relationships" r:embed="rId7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323AD77-35F4-4CB1-B1F1-ABD0D3CDBF0A}" type="pres">
      <dgm:prSet presAssocID="{2804F27C-9BA9-4D07-AB02-74BE7DFA2C0E}" presName="sibTrans" presStyleCnt="0"/>
      <dgm:spPr/>
    </dgm:pt>
    <dgm:pt modelId="{7476EC85-AF21-4397-87E4-232D9D2962C6}" type="pres">
      <dgm:prSet presAssocID="{F4904B30-ADE7-45AF-9036-C5CC34C36795}" presName="compNode" presStyleCnt="0"/>
      <dgm:spPr/>
    </dgm:pt>
    <dgm:pt modelId="{9B3E0E87-CAE1-42C0-B12B-53827C182B4D}" type="pres">
      <dgm:prSet presAssocID="{F4904B30-ADE7-45AF-9036-C5CC34C36795}" presName="bgRect" presStyleLbl="bgShp" presStyleIdx="4" presStyleCnt="5"/>
      <dgm:spPr/>
      <dgm:t>
        <a:bodyPr/>
        <a:lstStyle/>
        <a:p>
          <a:endParaRPr lang="en-US"/>
        </a:p>
      </dgm:t>
    </dgm:pt>
    <dgm:pt modelId="{5686D0A2-BA3E-4EF1-8E70-7AC5C42FDCFE}" type="pres">
      <dgm:prSet presAssocID="{F4904B30-ADE7-45AF-9036-C5CC34C36795}" presName="iconRect" presStyleLbl="node1" presStyleIdx="4" presStyleCnt="5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1E19DEB-18E7-49C2-BAFA-31A2EF439EAC}" type="pres">
      <dgm:prSet presAssocID="{F4904B30-ADE7-45AF-9036-C5CC34C36795}" presName="spaceRect" presStyleCnt="0"/>
      <dgm:spPr/>
    </dgm:pt>
    <dgm:pt modelId="{5E2F7DAC-4A64-47B7-B7B4-98BC8128DF2C}" type="pres">
      <dgm:prSet presAssocID="{F4904B30-ADE7-45AF-9036-C5CC34C36795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AEA9C64-F0D3-4558-9A35-23F0581DC7BF}" type="presOf" srcId="{140952D0-0E1D-4F48-9F16-53581487CFA0}" destId="{B05634FC-081B-4BC5-BE4E-70E96448CBC7}" srcOrd="0" destOrd="0" presId="urn:microsoft.com/office/officeart/2018/2/layout/IconVerticalSolidList"/>
    <dgm:cxn modelId="{09B52955-21F8-4660-80B5-8AC2F661638E}" type="presOf" srcId="{22625139-F93A-4F3F-A7AA-4923A01AEDF3}" destId="{5A5E0268-7557-41F6-A6CC-892DF11AAC18}" srcOrd="0" destOrd="0" presId="urn:microsoft.com/office/officeart/2018/2/layout/IconVerticalSolidList"/>
    <dgm:cxn modelId="{44C9E831-F3E0-432F-BE1F-0E96A81E1C3D}" type="presOf" srcId="{F4904B30-ADE7-45AF-9036-C5CC34C36795}" destId="{5E2F7DAC-4A64-47B7-B7B4-98BC8128DF2C}" srcOrd="0" destOrd="0" presId="urn:microsoft.com/office/officeart/2018/2/layout/IconVerticalSolidLis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7EB99337-21C4-4A78-9839-7EB5352BBB83}" srcId="{D0F07F19-1F50-4B42-A7A0-278DF9D25BB1}" destId="{F4904B30-ADE7-45AF-9036-C5CC34C36795}" srcOrd="4" destOrd="0" parTransId="{8B7F051F-2445-4D79-8D4D-47A841C1AAFF}" sibTransId="{39546A19-1A31-417E-9636-6E1A5BE2BD5B}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  <dgm:cxn modelId="{BCFD135B-FCED-466E-9159-B02BFE9D4001}" type="presParOf" srcId="{539F0B2D-763D-4639-B4AA-CC4EE0B8029F}" destId="{7016EE3B-7F4A-42C5-A09F-919C1401C4BC}" srcOrd="3" destOrd="0" presId="urn:microsoft.com/office/officeart/2018/2/layout/IconVerticalSolidList"/>
    <dgm:cxn modelId="{58EF4718-ACD6-43F8-805B-D62F90D9A920}" type="presParOf" srcId="{539F0B2D-763D-4639-B4AA-CC4EE0B8029F}" destId="{815AA52A-6D18-4177-AE6D-E0559FAFDE78}" srcOrd="4" destOrd="0" presId="urn:microsoft.com/office/officeart/2018/2/layout/IconVerticalSolidList"/>
    <dgm:cxn modelId="{D1615F48-ADED-4C2B-BB8A-59749B8AE730}" type="presParOf" srcId="{815AA52A-6D18-4177-AE6D-E0559FAFDE78}" destId="{A8176E5D-B119-4234-91AB-EFE9C2CF80B7}" srcOrd="0" destOrd="0" presId="urn:microsoft.com/office/officeart/2018/2/layout/IconVerticalSolidList"/>
    <dgm:cxn modelId="{79312827-D440-4AF8-9B00-B884A9E4A3BB}" type="presParOf" srcId="{815AA52A-6D18-4177-AE6D-E0559FAFDE78}" destId="{DB85AE0A-C466-4604-9C2E-87F8EA52DD0F}" srcOrd="1" destOrd="0" presId="urn:microsoft.com/office/officeart/2018/2/layout/IconVerticalSolidList"/>
    <dgm:cxn modelId="{E7924D5D-988A-4115-9A93-08F335B8947A}" type="presParOf" srcId="{815AA52A-6D18-4177-AE6D-E0559FAFDE78}" destId="{A8722341-C6F1-4D89-89A6-4EF02F8B76E1}" srcOrd="2" destOrd="0" presId="urn:microsoft.com/office/officeart/2018/2/layout/IconVerticalSolidList"/>
    <dgm:cxn modelId="{C6AD5C36-9185-4F14-9584-D2A1D2C97E1C}" type="presParOf" srcId="{815AA52A-6D18-4177-AE6D-E0559FAFDE78}" destId="{5A5E0268-7557-41F6-A6CC-892DF11AAC18}" srcOrd="3" destOrd="0" presId="urn:microsoft.com/office/officeart/2018/2/layout/IconVerticalSolidList"/>
    <dgm:cxn modelId="{7CC5D15E-F8FA-444A-AC16-03C2AF2F8435}" type="presParOf" srcId="{539F0B2D-763D-4639-B4AA-CC4EE0B8029F}" destId="{5ACA2613-1755-4541-BF52-A7AD043980F4}" srcOrd="5" destOrd="0" presId="urn:microsoft.com/office/officeart/2018/2/layout/IconVerticalSolidList"/>
    <dgm:cxn modelId="{459894C0-6852-4DFB-AB0C-15C59FA57691}" type="presParOf" srcId="{539F0B2D-763D-4639-B4AA-CC4EE0B8029F}" destId="{D58F1FE7-CDEB-42F6-BC01-82FB71EDF9C0}" srcOrd="6" destOrd="0" presId="urn:microsoft.com/office/officeart/2018/2/layout/IconVerticalSolidList"/>
    <dgm:cxn modelId="{14EE37A9-59E2-472A-B59D-2230A528B9EE}" type="presParOf" srcId="{D58F1FE7-CDEB-42F6-BC01-82FB71EDF9C0}" destId="{A102E018-9C2C-4317-8572-9362E8FC1AF8}" srcOrd="0" destOrd="0" presId="urn:microsoft.com/office/officeart/2018/2/layout/IconVerticalSolidList"/>
    <dgm:cxn modelId="{DA750973-958E-459C-8387-641E8911B272}" type="presParOf" srcId="{D58F1FE7-CDEB-42F6-BC01-82FB71EDF9C0}" destId="{3353CF1D-5822-47BA-A6C2-AC7DC94D5A9C}" srcOrd="1" destOrd="0" presId="urn:microsoft.com/office/officeart/2018/2/layout/IconVerticalSolidList"/>
    <dgm:cxn modelId="{62D5D3B0-A3FA-4D1D-8E7C-76B0202DCF7E}" type="presParOf" srcId="{D58F1FE7-CDEB-42F6-BC01-82FB71EDF9C0}" destId="{0326715C-7787-454B-B5D4-2E4B73514584}" srcOrd="2" destOrd="0" presId="urn:microsoft.com/office/officeart/2018/2/layout/IconVerticalSolidList"/>
    <dgm:cxn modelId="{BB5FA47B-6E17-41EB-8EF7-D7734FFE7C72}" type="presParOf" srcId="{D58F1FE7-CDEB-42F6-BC01-82FB71EDF9C0}" destId="{B05634FC-081B-4BC5-BE4E-70E96448CBC7}" srcOrd="3" destOrd="0" presId="urn:microsoft.com/office/officeart/2018/2/layout/IconVerticalSolidList"/>
    <dgm:cxn modelId="{242F555D-8E1F-4BE9-8F80-90D750857247}" type="presParOf" srcId="{539F0B2D-763D-4639-B4AA-CC4EE0B8029F}" destId="{D323AD77-35F4-4CB1-B1F1-ABD0D3CDBF0A}" srcOrd="7" destOrd="0" presId="urn:microsoft.com/office/officeart/2018/2/layout/IconVerticalSolidList"/>
    <dgm:cxn modelId="{7640E5ED-B067-4C86-9FC7-ED191770637C}" type="presParOf" srcId="{539F0B2D-763D-4639-B4AA-CC4EE0B8029F}" destId="{7476EC85-AF21-4397-87E4-232D9D2962C6}" srcOrd="8" destOrd="0" presId="urn:microsoft.com/office/officeart/2018/2/layout/IconVerticalSolidList"/>
    <dgm:cxn modelId="{2F057821-02BF-47A5-8E35-4732692BE3CA}" type="presParOf" srcId="{7476EC85-AF21-4397-87E4-232D9D2962C6}" destId="{9B3E0E87-CAE1-42C0-B12B-53827C182B4D}" srcOrd="0" destOrd="0" presId="urn:microsoft.com/office/officeart/2018/2/layout/IconVerticalSolidList"/>
    <dgm:cxn modelId="{7B3B4FD6-E0C7-48CB-9B61-774D794620AC}" type="presParOf" srcId="{7476EC85-AF21-4397-87E4-232D9D2962C6}" destId="{5686D0A2-BA3E-4EF1-8E70-7AC5C42FDCFE}" srcOrd="1" destOrd="0" presId="urn:microsoft.com/office/officeart/2018/2/layout/IconVerticalSolidList"/>
    <dgm:cxn modelId="{FA566F35-4068-49E8-88E2-A4EA45FBF8DD}" type="presParOf" srcId="{7476EC85-AF21-4397-87E4-232D9D2962C6}" destId="{41E19DEB-18E7-49C2-BAFA-31A2EF439EAC}" srcOrd="2" destOrd="0" presId="urn:microsoft.com/office/officeart/2018/2/layout/IconVerticalSolidList"/>
    <dgm:cxn modelId="{AEF678C2-3E12-48FC-8223-E48FE1F7BC1A}" type="presParOf" srcId="{7476EC85-AF21-4397-87E4-232D9D2962C6}" destId="{5E2F7DAC-4A64-47B7-B7B4-98BC8128DF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6.</a:t>
          </a:r>
          <a:r>
            <a:rPr lang="en-US" dirty="0" smtClean="0"/>
            <a:t> </a:t>
          </a:r>
          <a:r>
            <a:rPr lang="en-US" b="0" i="0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b="0" i="0" dirty="0" smtClean="0">
              <a:solidFill>
                <a:schemeClr val="tx1">
                  <a:alpha val="60000"/>
                </a:schemeClr>
              </a:solidFill>
            </a:rPr>
            <a:t> Boards Customization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7.</a:t>
          </a:r>
          <a:r>
            <a:rPr lang="en-US" dirty="0" smtClean="0"/>
            <a:t> </a:t>
          </a:r>
          <a:r>
            <a:rPr lang="en-US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dirty="0" smtClean="0">
              <a:solidFill>
                <a:schemeClr val="tx1">
                  <a:alpha val="60000"/>
                </a:schemeClr>
              </a:solidFill>
            </a:rPr>
            <a:t> Project Customization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22625139-F93A-4F3F-A7AA-4923A01AEDF3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8. </a:t>
          </a:r>
          <a:r>
            <a:rPr lang="en-US" dirty="0" smtClean="0">
              <a:solidFill>
                <a:schemeClr val="tx1">
                  <a:alpha val="60000"/>
                </a:schemeClr>
              </a:solidFill>
            </a:rPr>
            <a:t>Detailed Scrum/</a:t>
          </a:r>
          <a:r>
            <a:rPr lang="en-US" dirty="0" err="1" smtClean="0">
              <a:solidFill>
                <a:schemeClr val="tx1">
                  <a:alpha val="60000"/>
                </a:schemeClr>
              </a:solidFill>
            </a:rPr>
            <a:t>Kanban</a:t>
          </a:r>
          <a:r>
            <a:rPr lang="en-US" dirty="0" smtClean="0">
              <a:solidFill>
                <a:schemeClr val="tx1">
                  <a:alpha val="60000"/>
                </a:schemeClr>
              </a:solidFill>
            </a:rPr>
            <a:t> Setup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endParaRPr lang="en-US"/>
        </a:p>
      </dgm:t>
    </dgm:pt>
    <dgm:pt modelId="{140952D0-0E1D-4F48-9F16-53581487CFA0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9. </a:t>
          </a:r>
          <a:r>
            <a:rPr lang="en-US" dirty="0" smtClean="0">
              <a:solidFill>
                <a:schemeClr val="tx1">
                  <a:alpha val="60000"/>
                </a:schemeClr>
              </a:solidFill>
            </a:rPr>
            <a:t>Roadmap, Dashboard &amp; Reports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endParaRPr lang="en-US"/>
        </a:p>
      </dgm:t>
    </dgm:pt>
    <dgm:pt modelId="{F4904B30-ADE7-45AF-9036-C5CC34C36795}">
      <dgm:prSet/>
      <dgm:spPr/>
      <dgm:t>
        <a:bodyPr/>
        <a:lstStyle/>
        <a:p>
          <a:r>
            <a:rPr lang="en-US" dirty="0" smtClean="0">
              <a:solidFill>
                <a:schemeClr val="tx1">
                  <a:alpha val="60000"/>
                </a:schemeClr>
              </a:solidFill>
            </a:rPr>
            <a:t>10. </a:t>
          </a:r>
          <a:r>
            <a:rPr lang="en-US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dirty="0" smtClean="0">
              <a:solidFill>
                <a:schemeClr val="tx1">
                  <a:alpha val="60000"/>
                </a:schemeClr>
              </a:solidFill>
            </a:rPr>
            <a:t> Administration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8B7F051F-2445-4D79-8D4D-47A841C1AAFF}" type="parTrans" cxnId="{7EB99337-21C4-4A78-9839-7EB5352BBB83}">
      <dgm:prSet/>
      <dgm:spPr/>
      <dgm:t>
        <a:bodyPr/>
        <a:lstStyle/>
        <a:p>
          <a:endParaRPr lang="en-US"/>
        </a:p>
      </dgm:t>
    </dgm:pt>
    <dgm:pt modelId="{39546A19-1A31-417E-9636-6E1A5BE2BD5B}" type="sibTrans" cxnId="{7EB99337-21C4-4A78-9839-7EB5352BBB83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5" custLinFactNeighborY="4189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B970FC54-593D-4FE9-AFCD-C77EE53A4F01}" type="pres">
      <dgm:prSet presAssocID="{2EE95FC5-CD6B-4A50-9262-DC414E16C3EA}" presName="iconRect" presStyleLbl="node1" presStyleIdx="0" presStyleCnt="5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5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5" custLinFactNeighborY="4189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DB85AE0A-C466-4604-9C2E-87F8EA52DD0F}" type="pres">
      <dgm:prSet presAssocID="{22625139-F93A-4F3F-A7AA-4923A01AEDF3}" presName="iconRect" presStyleLbl="node1" presStyleIdx="2" presStyleCnt="5"/>
      <dgm:spPr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3353CF1D-5822-47BA-A6C2-AC7DC94D5A9C}" type="pres">
      <dgm:prSet presAssocID="{140952D0-0E1D-4F48-9F16-53581487CFA0}" presName="iconRect" presStyleLbl="node1" presStyleIdx="3" presStyleCnt="5"/>
      <dgm:spPr>
        <a:blipFill rotWithShape="0">
          <a:blip xmlns:r="http://schemas.openxmlformats.org/officeDocument/2006/relationships" r:embed="rId7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323AD77-35F4-4CB1-B1F1-ABD0D3CDBF0A}" type="pres">
      <dgm:prSet presAssocID="{2804F27C-9BA9-4D07-AB02-74BE7DFA2C0E}" presName="sibTrans" presStyleCnt="0"/>
      <dgm:spPr/>
    </dgm:pt>
    <dgm:pt modelId="{7476EC85-AF21-4397-87E4-232D9D2962C6}" type="pres">
      <dgm:prSet presAssocID="{F4904B30-ADE7-45AF-9036-C5CC34C36795}" presName="compNode" presStyleCnt="0"/>
      <dgm:spPr/>
    </dgm:pt>
    <dgm:pt modelId="{9B3E0E87-CAE1-42C0-B12B-53827C182B4D}" type="pres">
      <dgm:prSet presAssocID="{F4904B30-ADE7-45AF-9036-C5CC34C36795}" presName="bgRect" presStyleLbl="bgShp" presStyleIdx="4" presStyleCnt="5"/>
      <dgm:spPr/>
      <dgm:t>
        <a:bodyPr/>
        <a:lstStyle/>
        <a:p>
          <a:endParaRPr lang="en-US"/>
        </a:p>
      </dgm:t>
    </dgm:pt>
    <dgm:pt modelId="{5686D0A2-BA3E-4EF1-8E70-7AC5C42FDCFE}" type="pres">
      <dgm:prSet presAssocID="{F4904B30-ADE7-45AF-9036-C5CC34C36795}" presName="iconRect" presStyleLbl="node1" presStyleIdx="4" presStyleCnt="5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1E19DEB-18E7-49C2-BAFA-31A2EF439EAC}" type="pres">
      <dgm:prSet presAssocID="{F4904B30-ADE7-45AF-9036-C5CC34C36795}" presName="spaceRect" presStyleCnt="0"/>
      <dgm:spPr/>
    </dgm:pt>
    <dgm:pt modelId="{5E2F7DAC-4A64-47B7-B7B4-98BC8128DF2C}" type="pres">
      <dgm:prSet presAssocID="{F4904B30-ADE7-45AF-9036-C5CC34C36795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D53B484-76E9-46B1-B2AF-6F23B54906C2}" type="presOf" srcId="{F4904B30-ADE7-45AF-9036-C5CC34C36795}" destId="{5E2F7DAC-4A64-47B7-B7B4-98BC8128DF2C}" srcOrd="0" destOrd="0" presId="urn:microsoft.com/office/officeart/2018/2/layout/IconVerticalSolidList"/>
    <dgm:cxn modelId="{8EF3A4F0-4582-4C58-A154-6FE01B618624}" type="presOf" srcId="{22625139-F93A-4F3F-A7AA-4923A01AEDF3}" destId="{5A5E0268-7557-41F6-A6CC-892DF11AAC18}" srcOrd="0" destOrd="0" presId="urn:microsoft.com/office/officeart/2018/2/layout/IconVerticalSolidList"/>
    <dgm:cxn modelId="{7BA23311-1B60-4C83-AA7E-E91829B36E2F}" type="presOf" srcId="{D0F07F19-1F50-4B42-A7A0-278DF9D25BB1}" destId="{539F0B2D-763D-4639-B4AA-CC4EE0B8029F}" srcOrd="0" destOrd="0" presId="urn:microsoft.com/office/officeart/2018/2/layout/IconVerticalSolidList"/>
    <dgm:cxn modelId="{7EB99337-21C4-4A78-9839-7EB5352BBB83}" srcId="{D0F07F19-1F50-4B42-A7A0-278DF9D25BB1}" destId="{F4904B30-ADE7-45AF-9036-C5CC34C36795}" srcOrd="4" destOrd="0" parTransId="{8B7F051F-2445-4D79-8D4D-47A841C1AAFF}" sibTransId="{39546A19-1A31-417E-9636-6E1A5BE2BD5B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479CFCA5-AFA9-4193-A9BB-3D52EFA14E04}" type="presOf" srcId="{140952D0-0E1D-4F48-9F16-53581487CFA0}" destId="{B05634FC-081B-4BC5-BE4E-70E96448CBC7}" srcOrd="0" destOrd="0" presId="urn:microsoft.com/office/officeart/2018/2/layout/IconVerticalSolidLis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43575C1B-205A-491F-B23F-C1D2E3030E1F}" type="presOf" srcId="{F05611F0-8256-4954-B6CB-ED6B4F2DD397}" destId="{1A91019B-6FF6-4E88-A622-AA77E19BE965}" srcOrd="0" destOrd="0" presId="urn:microsoft.com/office/officeart/2018/2/layout/IconVerticalSolidList"/>
    <dgm:cxn modelId="{7C5C4B55-74E5-44B2-B0AB-F783C34312D1}" type="presOf" srcId="{2EE95FC5-CD6B-4A50-9262-DC414E16C3EA}" destId="{1002F504-21FD-4710-AB54-6DD4AE8B1DEB}" srcOrd="0" destOrd="0" presId="urn:microsoft.com/office/officeart/2018/2/layout/IconVerticalSolidList"/>
    <dgm:cxn modelId="{71619680-E1C8-4803-A310-E5802E2A980C}" type="presParOf" srcId="{539F0B2D-763D-4639-B4AA-CC4EE0B8029F}" destId="{7C57C5FD-BC94-4852-B3EC-3A72C51988CA}" srcOrd="0" destOrd="0" presId="urn:microsoft.com/office/officeart/2018/2/layout/IconVerticalSolidList"/>
    <dgm:cxn modelId="{0698C46A-296A-4C68-A7AB-B092316516E9}" type="presParOf" srcId="{7C57C5FD-BC94-4852-B3EC-3A72C51988CA}" destId="{8D5BCCB0-FE2C-4B39-92FA-86E015360BFE}" srcOrd="0" destOrd="0" presId="urn:microsoft.com/office/officeart/2018/2/layout/IconVerticalSolidList"/>
    <dgm:cxn modelId="{7D0719C4-FC79-4854-9A3A-B44B935C5256}" type="presParOf" srcId="{7C57C5FD-BC94-4852-B3EC-3A72C51988CA}" destId="{B970FC54-593D-4FE9-AFCD-C77EE53A4F01}" srcOrd="1" destOrd="0" presId="urn:microsoft.com/office/officeart/2018/2/layout/IconVerticalSolidList"/>
    <dgm:cxn modelId="{B6BFA3E7-DC6F-4B68-AAFE-5820A64DB4FB}" type="presParOf" srcId="{7C57C5FD-BC94-4852-B3EC-3A72C51988CA}" destId="{8B0477A4-6C5F-46E6-8910-A51FA1F661B5}" srcOrd="2" destOrd="0" presId="urn:microsoft.com/office/officeart/2018/2/layout/IconVerticalSolidList"/>
    <dgm:cxn modelId="{2A637018-A025-425B-A169-3FBCC0DFE533}" type="presParOf" srcId="{7C57C5FD-BC94-4852-B3EC-3A72C51988CA}" destId="{1002F504-21FD-4710-AB54-6DD4AE8B1DEB}" srcOrd="3" destOrd="0" presId="urn:microsoft.com/office/officeart/2018/2/layout/IconVerticalSolidList"/>
    <dgm:cxn modelId="{D5E5040A-E2D2-4B08-BB14-62F5F3A6EAB7}" type="presParOf" srcId="{539F0B2D-763D-4639-B4AA-CC4EE0B8029F}" destId="{C5D2D154-D04C-4060-B371-4FA5C99B7538}" srcOrd="1" destOrd="0" presId="urn:microsoft.com/office/officeart/2018/2/layout/IconVerticalSolidList"/>
    <dgm:cxn modelId="{09C39AFA-FBD4-473C-882D-8CF512B917F9}" type="presParOf" srcId="{539F0B2D-763D-4639-B4AA-CC4EE0B8029F}" destId="{0E0B23C8-D5E1-4B41-BDA7-2CE57755BE6A}" srcOrd="2" destOrd="0" presId="urn:microsoft.com/office/officeart/2018/2/layout/IconVerticalSolidList"/>
    <dgm:cxn modelId="{305AB601-2CCB-4A3B-9879-93218D894A7D}" type="presParOf" srcId="{0E0B23C8-D5E1-4B41-BDA7-2CE57755BE6A}" destId="{CD05AFB1-E184-456B-B0D2-9C36C4272D02}" srcOrd="0" destOrd="0" presId="urn:microsoft.com/office/officeart/2018/2/layout/IconVerticalSolidList"/>
    <dgm:cxn modelId="{483D7BB8-C9B5-4852-B66D-E03BD3812170}" type="presParOf" srcId="{0E0B23C8-D5E1-4B41-BDA7-2CE57755BE6A}" destId="{74FDC127-8DFD-4460-AE93-0411105DEB60}" srcOrd="1" destOrd="0" presId="urn:microsoft.com/office/officeart/2018/2/layout/IconVerticalSolidList"/>
    <dgm:cxn modelId="{FCB9A382-D99F-4678-94E5-B60693212961}" type="presParOf" srcId="{0E0B23C8-D5E1-4B41-BDA7-2CE57755BE6A}" destId="{58414D7F-A9B2-47FB-8B18-5EF591AE26CC}" srcOrd="2" destOrd="0" presId="urn:microsoft.com/office/officeart/2018/2/layout/IconVerticalSolidList"/>
    <dgm:cxn modelId="{A35F8E90-0AC7-4E10-B734-B9C643C5A4CD}" type="presParOf" srcId="{0E0B23C8-D5E1-4B41-BDA7-2CE57755BE6A}" destId="{1A91019B-6FF6-4E88-A622-AA77E19BE965}" srcOrd="3" destOrd="0" presId="urn:microsoft.com/office/officeart/2018/2/layout/IconVerticalSolidList"/>
    <dgm:cxn modelId="{79A7283E-FE22-4A73-8EE5-50EC1AAA204E}" type="presParOf" srcId="{539F0B2D-763D-4639-B4AA-CC4EE0B8029F}" destId="{7016EE3B-7F4A-42C5-A09F-919C1401C4BC}" srcOrd="3" destOrd="0" presId="urn:microsoft.com/office/officeart/2018/2/layout/IconVerticalSolidList"/>
    <dgm:cxn modelId="{69D471D3-B157-40BD-B9E3-E2488DEC59B6}" type="presParOf" srcId="{539F0B2D-763D-4639-B4AA-CC4EE0B8029F}" destId="{815AA52A-6D18-4177-AE6D-E0559FAFDE78}" srcOrd="4" destOrd="0" presId="urn:microsoft.com/office/officeart/2018/2/layout/IconVerticalSolidList"/>
    <dgm:cxn modelId="{A2DF17E8-9292-4DA8-A361-AD24534274A4}" type="presParOf" srcId="{815AA52A-6D18-4177-AE6D-E0559FAFDE78}" destId="{A8176E5D-B119-4234-91AB-EFE9C2CF80B7}" srcOrd="0" destOrd="0" presId="urn:microsoft.com/office/officeart/2018/2/layout/IconVerticalSolidList"/>
    <dgm:cxn modelId="{DEF0755E-7E74-4257-9814-2F949EA6802C}" type="presParOf" srcId="{815AA52A-6D18-4177-AE6D-E0559FAFDE78}" destId="{DB85AE0A-C466-4604-9C2E-87F8EA52DD0F}" srcOrd="1" destOrd="0" presId="urn:microsoft.com/office/officeart/2018/2/layout/IconVerticalSolidList"/>
    <dgm:cxn modelId="{D2D56C06-9874-4DCA-824A-22B9F65DF6C0}" type="presParOf" srcId="{815AA52A-6D18-4177-AE6D-E0559FAFDE78}" destId="{A8722341-C6F1-4D89-89A6-4EF02F8B76E1}" srcOrd="2" destOrd="0" presId="urn:microsoft.com/office/officeart/2018/2/layout/IconVerticalSolidList"/>
    <dgm:cxn modelId="{6D1472A0-DCFC-43AB-A72B-1129F44DE129}" type="presParOf" srcId="{815AA52A-6D18-4177-AE6D-E0559FAFDE78}" destId="{5A5E0268-7557-41F6-A6CC-892DF11AAC18}" srcOrd="3" destOrd="0" presId="urn:microsoft.com/office/officeart/2018/2/layout/IconVerticalSolidList"/>
    <dgm:cxn modelId="{EE7AE301-76E8-43C8-ABF4-8CA08162C1E8}" type="presParOf" srcId="{539F0B2D-763D-4639-B4AA-CC4EE0B8029F}" destId="{5ACA2613-1755-4541-BF52-A7AD043980F4}" srcOrd="5" destOrd="0" presId="urn:microsoft.com/office/officeart/2018/2/layout/IconVerticalSolidList"/>
    <dgm:cxn modelId="{DE68AE0D-14CA-48E4-8A73-6038CEBCC476}" type="presParOf" srcId="{539F0B2D-763D-4639-B4AA-CC4EE0B8029F}" destId="{D58F1FE7-CDEB-42F6-BC01-82FB71EDF9C0}" srcOrd="6" destOrd="0" presId="urn:microsoft.com/office/officeart/2018/2/layout/IconVerticalSolidList"/>
    <dgm:cxn modelId="{298293BC-2AFE-4B0F-8C1C-957119B43950}" type="presParOf" srcId="{D58F1FE7-CDEB-42F6-BC01-82FB71EDF9C0}" destId="{A102E018-9C2C-4317-8572-9362E8FC1AF8}" srcOrd="0" destOrd="0" presId="urn:microsoft.com/office/officeart/2018/2/layout/IconVerticalSolidList"/>
    <dgm:cxn modelId="{41AB3F97-684C-4C04-9F28-4E73230F4D27}" type="presParOf" srcId="{D58F1FE7-CDEB-42F6-BC01-82FB71EDF9C0}" destId="{3353CF1D-5822-47BA-A6C2-AC7DC94D5A9C}" srcOrd="1" destOrd="0" presId="urn:microsoft.com/office/officeart/2018/2/layout/IconVerticalSolidList"/>
    <dgm:cxn modelId="{377CC805-B2CA-4EA0-BE6E-72AD141A827F}" type="presParOf" srcId="{D58F1FE7-CDEB-42F6-BC01-82FB71EDF9C0}" destId="{0326715C-7787-454B-B5D4-2E4B73514584}" srcOrd="2" destOrd="0" presId="urn:microsoft.com/office/officeart/2018/2/layout/IconVerticalSolidList"/>
    <dgm:cxn modelId="{DE8F9857-3DDB-4708-B8EF-5A8E49ED78B5}" type="presParOf" srcId="{D58F1FE7-CDEB-42F6-BC01-82FB71EDF9C0}" destId="{B05634FC-081B-4BC5-BE4E-70E96448CBC7}" srcOrd="3" destOrd="0" presId="urn:microsoft.com/office/officeart/2018/2/layout/IconVerticalSolidList"/>
    <dgm:cxn modelId="{7D4BE5F0-7D85-4A08-B0EE-576F3D5EA63D}" type="presParOf" srcId="{539F0B2D-763D-4639-B4AA-CC4EE0B8029F}" destId="{D323AD77-35F4-4CB1-B1F1-ABD0D3CDBF0A}" srcOrd="7" destOrd="0" presId="urn:microsoft.com/office/officeart/2018/2/layout/IconVerticalSolidList"/>
    <dgm:cxn modelId="{DD92E160-C6E0-44E5-BEC9-6C7C36D79E6A}" type="presParOf" srcId="{539F0B2D-763D-4639-B4AA-CC4EE0B8029F}" destId="{7476EC85-AF21-4397-87E4-232D9D2962C6}" srcOrd="8" destOrd="0" presId="urn:microsoft.com/office/officeart/2018/2/layout/IconVerticalSolidList"/>
    <dgm:cxn modelId="{E2F7352E-C693-4845-B533-EFF9FF3A1BC1}" type="presParOf" srcId="{7476EC85-AF21-4397-87E4-232D9D2962C6}" destId="{9B3E0E87-CAE1-42C0-B12B-53827C182B4D}" srcOrd="0" destOrd="0" presId="urn:microsoft.com/office/officeart/2018/2/layout/IconVerticalSolidList"/>
    <dgm:cxn modelId="{836E34F8-13CF-4A3F-BE6C-9B2E491DADFA}" type="presParOf" srcId="{7476EC85-AF21-4397-87E4-232D9D2962C6}" destId="{5686D0A2-BA3E-4EF1-8E70-7AC5C42FDCFE}" srcOrd="1" destOrd="0" presId="urn:microsoft.com/office/officeart/2018/2/layout/IconVerticalSolidList"/>
    <dgm:cxn modelId="{79E04D53-1AF9-4C69-B6CC-CEC7E03625ED}" type="presParOf" srcId="{7476EC85-AF21-4397-87E4-232D9D2962C6}" destId="{41E19DEB-18E7-49C2-BAFA-31A2EF439EAC}" srcOrd="2" destOrd="0" presId="urn:microsoft.com/office/officeart/2018/2/layout/IconVerticalSolidList"/>
    <dgm:cxn modelId="{B32E257C-1D10-42D7-9B1D-1CDD7D0BC29E}" type="presParOf" srcId="{7476EC85-AF21-4397-87E4-232D9D2962C6}" destId="{5E2F7DAC-4A64-47B7-B7B4-98BC8128DF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9055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88670" y="143261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599789" y="2928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sz="1700" kern="1200" dirty="0" smtClean="0"/>
            <a:t> </a:t>
          </a:r>
          <a:r>
            <a:rPr lang="en-US" sz="1700" b="0" i="0" kern="1200" dirty="0" err="1" smtClean="0">
              <a:solidFill>
                <a:schemeClr val="tx1">
                  <a:alpha val="60000"/>
                </a:schemeClr>
              </a:solidFill>
            </a:rPr>
            <a:t>Atlassian</a:t>
          </a:r>
          <a:r>
            <a:rPr lang="en-US" sz="1700" b="0" i="0" kern="1200" dirty="0" smtClean="0">
              <a:solidFill>
                <a:schemeClr val="tx1">
                  <a:alpha val="60000"/>
                </a:schemeClr>
              </a:solidFill>
            </a:rPr>
            <a:t> </a:t>
          </a:r>
          <a:r>
            <a:rPr lang="en-US" sz="1700" b="0" i="0" kern="1200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sz="1700" b="0" i="0" kern="1200" dirty="0" smtClean="0">
              <a:solidFill>
                <a:schemeClr val="tx1">
                  <a:alpha val="60000"/>
                </a:schemeClr>
              </a:solidFill>
            </a:rPr>
            <a:t> &amp; Evolution ?</a:t>
          </a:r>
          <a:endParaRPr lang="en-US" sz="17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928"/>
        <a:ext cx="4234207" cy="623705"/>
      </dsp:txXfrm>
    </dsp:sp>
    <dsp:sp modelId="{CD05AFB1-E184-456B-B0D2-9C36C4272D02}">
      <dsp:nvSpPr>
        <dsp:cNvPr id="0" name=""/>
        <dsp:cNvSpPr/>
      </dsp:nvSpPr>
      <dsp:spPr>
        <a:xfrm>
          <a:off x="0" y="782559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88670" y="922893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599789" y="782559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</a:rPr>
            <a:t>2</a:t>
          </a:r>
          <a:r>
            <a:rPr lang="en-US" sz="1700" kern="1200" dirty="0">
              <a:solidFill>
                <a:schemeClr val="accent1">
                  <a:lumMod val="50000"/>
                </a:schemeClr>
              </a:solidFill>
            </a:rPr>
            <a:t>.</a:t>
          </a:r>
          <a:r>
            <a:rPr lang="en-US" sz="1700" kern="1200" dirty="0"/>
            <a:t> </a:t>
          </a:r>
          <a:r>
            <a:rPr lang="en-US" sz="1700" kern="1200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sz="1700" kern="1200" dirty="0" smtClean="0">
              <a:solidFill>
                <a:schemeClr val="tx1">
                  <a:alpha val="60000"/>
                </a:schemeClr>
              </a:solidFill>
            </a:rPr>
            <a:t> Architecture</a:t>
          </a:r>
          <a:endParaRPr lang="en-US" sz="17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782559"/>
        <a:ext cx="4234207" cy="623705"/>
      </dsp:txXfrm>
    </dsp:sp>
    <dsp:sp modelId="{A8176E5D-B119-4234-91AB-EFE9C2CF80B7}">
      <dsp:nvSpPr>
        <dsp:cNvPr id="0" name=""/>
        <dsp:cNvSpPr/>
      </dsp:nvSpPr>
      <dsp:spPr>
        <a:xfrm>
          <a:off x="0" y="1588318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88670" y="1702525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599789" y="1562191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</a:rPr>
            <a:t>3</a:t>
          </a:r>
          <a:r>
            <a:rPr lang="en-US" sz="1700" kern="1200" dirty="0">
              <a:solidFill>
                <a:schemeClr val="accent1">
                  <a:lumMod val="50000"/>
                </a:schemeClr>
              </a:solidFill>
            </a:rPr>
            <a:t>. </a:t>
          </a:r>
          <a:r>
            <a:rPr lang="en-US" sz="1700" b="0" i="0" kern="1200" dirty="0" smtClean="0"/>
            <a:t>Issues, Versions, Components, Creating Projects</a:t>
          </a:r>
          <a:endParaRPr lang="en-US" sz="17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1562191"/>
        <a:ext cx="4234207" cy="623705"/>
      </dsp:txXfrm>
    </dsp:sp>
    <dsp:sp modelId="{A102E018-9C2C-4317-8572-9362E8FC1AF8}">
      <dsp:nvSpPr>
        <dsp:cNvPr id="0" name=""/>
        <dsp:cNvSpPr/>
      </dsp:nvSpPr>
      <dsp:spPr>
        <a:xfrm>
          <a:off x="0" y="2341822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88670" y="2482156"/>
          <a:ext cx="343037" cy="343037"/>
        </a:xfrm>
        <a:prstGeom prst="rect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599789" y="2341822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</a:rPr>
            <a:t>4. Agile Boards &amp; Configuration (Scrum/</a:t>
          </a:r>
          <a:r>
            <a:rPr lang="en-US" sz="1700" kern="1200" dirty="0" err="1" smtClean="0">
              <a:solidFill>
                <a:schemeClr val="accent1">
                  <a:lumMod val="50000"/>
                </a:schemeClr>
              </a:solidFill>
            </a:rPr>
            <a:t>Kanban</a:t>
          </a: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</a:rPr>
            <a:t>)</a:t>
          </a:r>
          <a:endParaRPr lang="en-US" sz="17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341822"/>
        <a:ext cx="4234207" cy="623705"/>
      </dsp:txXfrm>
    </dsp:sp>
    <dsp:sp modelId="{9B3E0E87-CAE1-42C0-B12B-53827C182B4D}">
      <dsp:nvSpPr>
        <dsp:cNvPr id="0" name=""/>
        <dsp:cNvSpPr/>
      </dsp:nvSpPr>
      <dsp:spPr>
        <a:xfrm>
          <a:off x="0" y="3121454"/>
          <a:ext cx="4954587" cy="6237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D0A2-BA3E-4EF1-8E70-7AC5C42FDCFE}">
      <dsp:nvSpPr>
        <dsp:cNvPr id="0" name=""/>
        <dsp:cNvSpPr/>
      </dsp:nvSpPr>
      <dsp:spPr>
        <a:xfrm>
          <a:off x="188670" y="3261788"/>
          <a:ext cx="343037" cy="343037"/>
        </a:xfrm>
        <a:prstGeom prst="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F7DAC-4A64-47B7-B7B4-98BC8128DF2C}">
      <dsp:nvSpPr>
        <dsp:cNvPr id="0" name=""/>
        <dsp:cNvSpPr/>
      </dsp:nvSpPr>
      <dsp:spPr>
        <a:xfrm>
          <a:off x="720379" y="3121454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alpha val="60000"/>
                </a:schemeClr>
              </a:solidFill>
            </a:rPr>
            <a:t>5. Search &amp; JQL</a:t>
          </a:r>
          <a:endParaRPr lang="en-US" sz="17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720379" y="3121454"/>
        <a:ext cx="4234207" cy="6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9055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88670" y="143261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599789" y="2928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6.</a:t>
          </a:r>
          <a:r>
            <a:rPr lang="en-US" sz="1900" kern="1200" dirty="0" smtClean="0"/>
            <a:t> </a:t>
          </a:r>
          <a:r>
            <a:rPr lang="en-US" sz="1900" b="0" i="0" kern="1200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sz="1900" b="0" i="0" kern="1200" dirty="0" smtClean="0">
              <a:solidFill>
                <a:schemeClr val="tx1">
                  <a:alpha val="60000"/>
                </a:schemeClr>
              </a:solidFill>
            </a:rPr>
            <a:t> Boards Customization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928"/>
        <a:ext cx="4234207" cy="623705"/>
      </dsp:txXfrm>
    </dsp:sp>
    <dsp:sp modelId="{CD05AFB1-E184-456B-B0D2-9C36C4272D02}">
      <dsp:nvSpPr>
        <dsp:cNvPr id="0" name=""/>
        <dsp:cNvSpPr/>
      </dsp:nvSpPr>
      <dsp:spPr>
        <a:xfrm>
          <a:off x="0" y="782559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88670" y="922893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599789" y="782559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7.</a:t>
          </a:r>
          <a:r>
            <a:rPr lang="en-US" sz="1900" kern="1200" dirty="0" smtClean="0"/>
            <a:t> </a:t>
          </a:r>
          <a:r>
            <a:rPr lang="en-US" sz="1900" kern="1200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sz="1900" kern="1200" dirty="0" smtClean="0">
              <a:solidFill>
                <a:schemeClr val="tx1">
                  <a:alpha val="60000"/>
                </a:schemeClr>
              </a:solidFill>
            </a:rPr>
            <a:t> Project Customization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782559"/>
        <a:ext cx="4234207" cy="623705"/>
      </dsp:txXfrm>
    </dsp:sp>
    <dsp:sp modelId="{A8176E5D-B119-4234-91AB-EFE9C2CF80B7}">
      <dsp:nvSpPr>
        <dsp:cNvPr id="0" name=""/>
        <dsp:cNvSpPr/>
      </dsp:nvSpPr>
      <dsp:spPr>
        <a:xfrm>
          <a:off x="0" y="1588318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88670" y="1702525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599789" y="1562191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8. </a:t>
          </a:r>
          <a:r>
            <a:rPr lang="en-US" sz="1900" kern="1200" dirty="0" smtClean="0">
              <a:solidFill>
                <a:schemeClr val="tx1">
                  <a:alpha val="60000"/>
                </a:schemeClr>
              </a:solidFill>
            </a:rPr>
            <a:t>Detailed Scrum/</a:t>
          </a:r>
          <a:r>
            <a:rPr lang="en-US" sz="1900" kern="1200" dirty="0" err="1" smtClean="0">
              <a:solidFill>
                <a:schemeClr val="tx1">
                  <a:alpha val="60000"/>
                </a:schemeClr>
              </a:solidFill>
            </a:rPr>
            <a:t>Kanban</a:t>
          </a:r>
          <a:r>
            <a:rPr lang="en-US" sz="1900" kern="1200" dirty="0" smtClean="0">
              <a:solidFill>
                <a:schemeClr val="tx1">
                  <a:alpha val="60000"/>
                </a:schemeClr>
              </a:solidFill>
            </a:rPr>
            <a:t> Setup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1562191"/>
        <a:ext cx="4234207" cy="623705"/>
      </dsp:txXfrm>
    </dsp:sp>
    <dsp:sp modelId="{A102E018-9C2C-4317-8572-9362E8FC1AF8}">
      <dsp:nvSpPr>
        <dsp:cNvPr id="0" name=""/>
        <dsp:cNvSpPr/>
      </dsp:nvSpPr>
      <dsp:spPr>
        <a:xfrm>
          <a:off x="0" y="2341822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88670" y="2482156"/>
          <a:ext cx="343037" cy="343037"/>
        </a:xfrm>
        <a:prstGeom prst="rect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599789" y="2341822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9. </a:t>
          </a:r>
          <a:r>
            <a:rPr lang="en-US" sz="1900" kern="1200" dirty="0" smtClean="0">
              <a:solidFill>
                <a:schemeClr val="tx1">
                  <a:alpha val="60000"/>
                </a:schemeClr>
              </a:solidFill>
            </a:rPr>
            <a:t>Roadmap, Dashboard &amp; Reports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341822"/>
        <a:ext cx="4234207" cy="623705"/>
      </dsp:txXfrm>
    </dsp:sp>
    <dsp:sp modelId="{9B3E0E87-CAE1-42C0-B12B-53827C182B4D}">
      <dsp:nvSpPr>
        <dsp:cNvPr id="0" name=""/>
        <dsp:cNvSpPr/>
      </dsp:nvSpPr>
      <dsp:spPr>
        <a:xfrm>
          <a:off x="0" y="3121454"/>
          <a:ext cx="4954587" cy="6237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D0A2-BA3E-4EF1-8E70-7AC5C42FDCFE}">
      <dsp:nvSpPr>
        <dsp:cNvPr id="0" name=""/>
        <dsp:cNvSpPr/>
      </dsp:nvSpPr>
      <dsp:spPr>
        <a:xfrm>
          <a:off x="188670" y="3261788"/>
          <a:ext cx="343037" cy="343037"/>
        </a:xfrm>
        <a:prstGeom prst="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F7DAC-4A64-47B7-B7B4-98BC8128DF2C}">
      <dsp:nvSpPr>
        <dsp:cNvPr id="0" name=""/>
        <dsp:cNvSpPr/>
      </dsp:nvSpPr>
      <dsp:spPr>
        <a:xfrm>
          <a:off x="720379" y="3121454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alpha val="60000"/>
                </a:schemeClr>
              </a:solidFill>
            </a:rPr>
            <a:t>10. </a:t>
          </a:r>
          <a:r>
            <a:rPr lang="en-US" sz="1900" kern="1200" dirty="0" err="1" smtClean="0">
              <a:solidFill>
                <a:schemeClr val="tx1">
                  <a:alpha val="60000"/>
                </a:schemeClr>
              </a:solidFill>
            </a:rPr>
            <a:t>Jira</a:t>
          </a:r>
          <a:r>
            <a:rPr lang="en-US" sz="1900" kern="1200" dirty="0" smtClean="0">
              <a:solidFill>
                <a:schemeClr val="tx1">
                  <a:alpha val="60000"/>
                </a:schemeClr>
              </a:solidFill>
            </a:rPr>
            <a:t> Administration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720379" y="3121454"/>
        <a:ext cx="4234207" cy="623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pPr/>
              <a:t>2/27/2022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=""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=""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=""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=""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=""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=""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=""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=""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=""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=""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=""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=""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-78378"/>
            <a:ext cx="12187578" cy="6408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1371216" y="2260486"/>
            <a:ext cx="85388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dirty="0" smtClean="0"/>
              <a:t>Complete </a:t>
            </a:r>
            <a:r>
              <a:rPr lang="en-IN" sz="6600" dirty="0" err="1" smtClean="0"/>
              <a:t>Jira</a:t>
            </a:r>
            <a:r>
              <a:rPr lang="en-IN" sz="6600" dirty="0" smtClean="0"/>
              <a:t> Workshop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74755" y="3628228"/>
            <a:ext cx="2841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By Deepak </a:t>
            </a:r>
            <a:r>
              <a:rPr lang="en-IN" sz="2800" dirty="0" err="1" smtClean="0"/>
              <a:t>Rai</a:t>
            </a:r>
            <a:endParaRPr lang="en-US" sz="2800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08" y="3429000"/>
            <a:ext cx="5684086" cy="24470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2FC673F-66C4-438A-BFBE-CEF2B5F31CD0}"/>
              </a:ext>
            </a:extLst>
          </p:cNvPr>
          <p:cNvSpPr txBox="1"/>
          <p:nvPr/>
        </p:nvSpPr>
        <p:spPr>
          <a:xfrm>
            <a:off x="4435523" y="1567422"/>
            <a:ext cx="43496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Deepak </a:t>
            </a:r>
            <a:r>
              <a:rPr lang="it-IT" sz="4400" dirty="0"/>
              <a:t>Rai</a:t>
            </a:r>
          </a:p>
          <a:p>
            <a:endParaRPr lang="it-IT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85F148B0-7B46-488F-9902-6FB25A44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=""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-26125"/>
            <a:ext cx="12187578" cy="640800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What you get from this session?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=""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7584989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Content Placeholder 2" descr="Smart Art object">
            <a:extLst>
              <a:ext uri="{FF2B5EF4-FFF2-40B4-BE49-F238E27FC236}">
                <a16:creationId xmlns=""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7584989"/>
              </p:ext>
            </p:extLst>
          </p:nvPr>
        </p:nvGraphicFramePr>
        <p:xfrm>
          <a:off x="6290742" y="1976344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=""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2" y="0"/>
            <a:ext cx="12187578" cy="640800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Topic Details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85195" y="1573146"/>
            <a:ext cx="59802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Issues</a:t>
            </a:r>
          </a:p>
          <a:p>
            <a:r>
              <a:rPr lang="en-US" sz="2400" dirty="0" smtClean="0"/>
              <a:t>Versions</a:t>
            </a:r>
          </a:p>
          <a:p>
            <a:r>
              <a:rPr lang="en-US" sz="2400" dirty="0" smtClean="0"/>
              <a:t>Components</a:t>
            </a:r>
          </a:p>
          <a:p>
            <a:r>
              <a:rPr lang="en-US" sz="2400" dirty="0" smtClean="0"/>
              <a:t>Creating Projects</a:t>
            </a:r>
          </a:p>
          <a:p>
            <a:r>
              <a:rPr lang="en-US" sz="2400" dirty="0" smtClean="0"/>
              <a:t>Scrum and </a:t>
            </a:r>
            <a:r>
              <a:rPr lang="en-US" sz="2400" dirty="0" err="1" smtClean="0"/>
              <a:t>Kanban</a:t>
            </a:r>
            <a:endParaRPr lang="en-US" sz="2400" dirty="0" smtClean="0"/>
          </a:p>
          <a:p>
            <a:r>
              <a:rPr lang="en-US" sz="2400" dirty="0" smtClean="0"/>
              <a:t>Running Sprints, backlog and work estimation</a:t>
            </a:r>
          </a:p>
          <a:p>
            <a:r>
              <a:rPr lang="en-US" sz="2400" dirty="0" smtClean="0"/>
              <a:t>Agile Boards and their Configuration</a:t>
            </a:r>
          </a:p>
          <a:p>
            <a:r>
              <a:rPr lang="en-US" sz="2400" dirty="0" smtClean="0"/>
              <a:t>Creating Boards</a:t>
            </a:r>
          </a:p>
          <a:p>
            <a:r>
              <a:rPr lang="en-US" sz="2400" dirty="0" smtClean="0"/>
              <a:t>Difference between boards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2223" y="148855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Configuring the boards(Columns, </a:t>
            </a:r>
            <a:r>
              <a:rPr lang="en-US" sz="2400" dirty="0" err="1" smtClean="0"/>
              <a:t>swimlanes</a:t>
            </a:r>
            <a:r>
              <a:rPr lang="en-US" sz="2400" dirty="0" smtClean="0"/>
              <a:t>, quick filters, card </a:t>
            </a:r>
            <a:r>
              <a:rPr lang="en-US" sz="2400" dirty="0" err="1" smtClean="0"/>
              <a:t>colours</a:t>
            </a:r>
            <a:r>
              <a:rPr lang="en-US" sz="2400" dirty="0" smtClean="0"/>
              <a:t>, card layout, issue detail view and general setting)</a:t>
            </a:r>
          </a:p>
          <a:p>
            <a:r>
              <a:rPr lang="en-US" sz="2400" dirty="0" smtClean="0"/>
              <a:t>Creating, sharing and Configuring Dashboards</a:t>
            </a:r>
          </a:p>
          <a:p>
            <a:r>
              <a:rPr lang="en-US" sz="2400" dirty="0" smtClean="0"/>
              <a:t>Adding Gadgets to Dashboards and configuring them.</a:t>
            </a:r>
          </a:p>
          <a:p>
            <a:r>
              <a:rPr lang="en-US" sz="2400" dirty="0" smtClean="0"/>
              <a:t>Creating, sharing and configuring Filters</a:t>
            </a:r>
          </a:p>
          <a:p>
            <a:r>
              <a:rPr lang="en-US" sz="2400" dirty="0" smtClean="0"/>
              <a:t>Subscriptions</a:t>
            </a:r>
          </a:p>
          <a:p>
            <a:r>
              <a:rPr lang="en-US" sz="2400" dirty="0" smtClean="0"/>
              <a:t>Searching in </a:t>
            </a:r>
            <a:r>
              <a:rPr lang="en-US" sz="2400" dirty="0" err="1" smtClean="0"/>
              <a:t>Jira</a:t>
            </a:r>
            <a:r>
              <a:rPr lang="en-US" sz="2400" dirty="0" smtClean="0"/>
              <a:t>(Issue Navigator, Basic Search and Advanced Search)</a:t>
            </a:r>
          </a:p>
          <a:p>
            <a:r>
              <a:rPr lang="en-US" sz="2400" dirty="0" smtClean="0"/>
              <a:t>JQL( Theory and sample JQL's)</a:t>
            </a:r>
          </a:p>
          <a:p>
            <a:r>
              <a:rPr lang="en-US" sz="2400" dirty="0" err="1" smtClean="0"/>
              <a:t>Jira</a:t>
            </a:r>
            <a:r>
              <a:rPr lang="en-US" sz="2400" dirty="0" smtClean="0"/>
              <a:t> administration</a:t>
            </a:r>
            <a:endParaRPr lang="en-US" sz="24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=""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2" y="0"/>
            <a:ext cx="12187578" cy="6408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Trainer Intro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459236" y="1473407"/>
            <a:ext cx="95113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400" dirty="0" smtClean="0"/>
              <a:t>Working Professional having 10+ Years of experience in Software Industry.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Worked </a:t>
            </a:r>
            <a:r>
              <a:rPr lang="en-IN" sz="2400" dirty="0" smtClean="0"/>
              <a:t>different region in world like UK, France, China, Poland etc.</a:t>
            </a:r>
            <a:endParaRPr lang="en-US" sz="2400" dirty="0"/>
          </a:p>
        </p:txBody>
      </p:sp>
      <p:pic>
        <p:nvPicPr>
          <p:cNvPr id="8" name="Picture 7" descr="Portrait-pi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423686"/>
            <a:ext cx="2280212" cy="261587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7803" y="4195387"/>
            <a:ext cx="10704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Expertise: </a:t>
            </a:r>
            <a:r>
              <a:rPr lang="en-IN" sz="2400" dirty="0" smtClean="0"/>
              <a:t>Software Testing, AWS, RPA Tools, Jira, Rally, Python, HTML, CSS, </a:t>
            </a:r>
            <a:r>
              <a:rPr lang="en-IN" sz="2400" dirty="0" smtClean="0"/>
              <a:t>IPTV/STB</a:t>
            </a:r>
            <a:endParaRPr lang="en-IN" sz="2400" dirty="0" smtClean="0"/>
          </a:p>
        </p:txBody>
      </p:sp>
      <p:sp>
        <p:nvSpPr>
          <p:cNvPr id="13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=""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-78378"/>
            <a:ext cx="12187578" cy="6408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Expectations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366638" y="2677175"/>
            <a:ext cx="83462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What’s your expectation from this Training?</a:t>
            </a:r>
          </a:p>
          <a:p>
            <a:endParaRPr lang="en-US" sz="2000" dirty="0"/>
          </a:p>
        </p:txBody>
      </p:sp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843" y="3581110"/>
            <a:ext cx="6157731" cy="2136783"/>
          </a:xfrm>
          <a:prstGeom prst="rect">
            <a:avLst/>
          </a:prstGeom>
        </p:spPr>
      </p:pic>
      <p:sp>
        <p:nvSpPr>
          <p:cNvPr id="12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=""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2" y="141541"/>
            <a:ext cx="12187578" cy="6408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What is </a:t>
            </a:r>
            <a:r>
              <a:rPr lang="en-IN" sz="3600" dirty="0" err="1" smtClean="0"/>
              <a:t>Jira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77C9DD3-5205-429C-A4A0-6F6631B5344A}"/>
              </a:ext>
            </a:extLst>
          </p:cNvPr>
          <p:cNvSpPr/>
          <p:nvPr/>
        </p:nvSpPr>
        <p:spPr>
          <a:xfrm>
            <a:off x="247891" y="1521105"/>
            <a:ext cx="116856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Jira</a:t>
            </a:r>
            <a:r>
              <a:rPr lang="en-US" sz="2400" dirty="0" smtClean="0"/>
              <a:t> Software is part of a product family that helps teams of all kinds to manage their jobs. </a:t>
            </a:r>
            <a:r>
              <a:rPr lang="en-US" sz="2400" dirty="0" err="1" smtClean="0"/>
              <a:t>Jira</a:t>
            </a:r>
            <a:r>
              <a:rPr lang="en-US" sz="2400" dirty="0" smtClean="0"/>
              <a:t> was originally designed as a tracker for problems and bugs.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875" y="2274069"/>
            <a:ext cx="11527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 was originally designed as a tracker for problems and bugs in Australia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Today, however, </a:t>
            </a:r>
            <a:r>
              <a:rPr lang="en-US" sz="2000" dirty="0" err="1" smtClean="0"/>
              <a:t>Jira</a:t>
            </a:r>
            <a:r>
              <a:rPr lang="en-US" sz="2000" dirty="0" smtClean="0"/>
              <a:t> has become a powerful work management tool for all types of applications, from requirements and test case management to agile software. 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JIRA name is a truncation of </a:t>
            </a:r>
            <a:r>
              <a:rPr lang="en-US" sz="2000" dirty="0" err="1" smtClean="0"/>
              <a:t>Gojira</a:t>
            </a:r>
            <a:r>
              <a:rPr lang="en-US" sz="2000" dirty="0" smtClean="0"/>
              <a:t> (the name for Godzilla in Japanese) that can be a reference to </a:t>
            </a:r>
            <a:r>
              <a:rPr lang="en-US" sz="2000" dirty="0" err="1" smtClean="0"/>
              <a:t>Bugzilla</a:t>
            </a:r>
            <a:r>
              <a:rPr lang="en-US" sz="2000" dirty="0" smtClean="0"/>
              <a:t> (a bug tracker and testing tool of Mozilla).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It is a platform-independent tool; that can be worked with different types of operating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It is written in the JAVA programming language.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has evolved into a powerful work management tool for all kinds of use cases, from requirements and test case management to agile software development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=""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2" y="141541"/>
            <a:ext cx="12187578" cy="6408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 smtClean="0"/>
              <a:t>Jira</a:t>
            </a:r>
            <a:r>
              <a:rPr lang="en-IN" sz="3600" dirty="0" smtClean="0"/>
              <a:t> uses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77C9DD3-5205-429C-A4A0-6F6631B5344A}"/>
              </a:ext>
            </a:extLst>
          </p:cNvPr>
          <p:cNvSpPr/>
          <p:nvPr/>
        </p:nvSpPr>
        <p:spPr>
          <a:xfrm>
            <a:off x="247891" y="1521105"/>
            <a:ext cx="11685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Jira</a:t>
            </a:r>
            <a:r>
              <a:rPr lang="en-US" sz="2400" dirty="0" smtClean="0"/>
              <a:t> Used For: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875" y="2274069"/>
            <a:ext cx="11527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for requirements &amp; test case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for agile teams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for project management teams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for software development teams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Software for </a:t>
            </a:r>
            <a:r>
              <a:rPr lang="en-US" sz="2000" dirty="0" err="1" smtClean="0"/>
              <a:t>DevOps</a:t>
            </a:r>
            <a:r>
              <a:rPr lang="en-US" sz="2000" dirty="0" smtClean="0"/>
              <a:t> teams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for product management teams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for task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Jira</a:t>
            </a:r>
            <a:r>
              <a:rPr lang="en-US" sz="2000" dirty="0" smtClean="0"/>
              <a:t> for bug tracking</a:t>
            </a:r>
          </a:p>
          <a:p>
            <a:pPr marL="285750" indent="-285750"/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9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=""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2" y="141541"/>
            <a:ext cx="12187578" cy="6408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 smtClean="0"/>
              <a:t>Jira</a:t>
            </a:r>
            <a:r>
              <a:rPr lang="en-IN" sz="3600" dirty="0" smtClean="0"/>
              <a:t> Architecture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00536"/>
            <a:ext cx="12192000" cy="48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=""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2" y="141541"/>
            <a:ext cx="12187578" cy="6408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=""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59901"/>
            <a:ext cx="6818262" cy="365125"/>
          </a:xfrm>
        </p:spPr>
        <p:txBody>
          <a:bodyPr/>
          <a:lstStyle/>
          <a:p>
            <a:r>
              <a:rPr lang="en-US" sz="1200" dirty="0" smtClean="0"/>
              <a:t>Complete </a:t>
            </a:r>
            <a:r>
              <a:rPr lang="en-US" sz="1200" dirty="0" err="1" smtClean="0"/>
              <a:t>Jira</a:t>
            </a:r>
            <a:r>
              <a:rPr lang="en-US" sz="1200" dirty="0" smtClean="0"/>
              <a:t> Training – Deepak </a:t>
            </a:r>
            <a:r>
              <a:rPr lang="en-US" sz="1200" dirty="0" err="1" smtClean="0"/>
              <a:t>Rai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0</TotalTime>
  <Words>364</Words>
  <Application>Microsoft Office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RetrospectVTI</vt:lpstr>
      <vt:lpstr>Workshop</vt:lpstr>
      <vt:lpstr>What you get from this session?</vt:lpstr>
      <vt:lpstr>Topic Details</vt:lpstr>
      <vt:lpstr>Trainer Intro</vt:lpstr>
      <vt:lpstr>Expectations</vt:lpstr>
      <vt:lpstr>What is Jira</vt:lpstr>
      <vt:lpstr>Jira uses</vt:lpstr>
      <vt:lpstr>Jira Architecture</vt:lpstr>
      <vt:lpstr>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2020-09-30T08:09:12Z</dcterms:created>
  <dcterms:modified xsi:type="dcterms:W3CDTF">2022-02-27T07:53:39Z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