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67" r:id="rId14"/>
    <p:sldId id="268" r:id="rId15"/>
    <p:sldId id="269" r:id="rId16"/>
    <p:sldId id="270" r:id="rId17"/>
    <p:sldId id="271" r:id="rId18"/>
    <p:sldId id="272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2" autoAdjust="0"/>
    <p:restoredTop sz="94660"/>
  </p:normalViewPr>
  <p:slideViewPr>
    <p:cSldViewPr snapToGrid="0">
      <p:cViewPr varScale="1">
        <p:scale>
          <a:sx n="89" d="100"/>
          <a:sy n="89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kubernetes.io/docs/concepts/overview/components/#node-component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services-networking/dns-pod-service/" TargetMode="External"/><Relationship Id="rId2" Type="http://schemas.openxmlformats.org/officeDocument/2006/relationships/hyperlink" Target="https://kubernetes.io/docs/concepts/overview/components/#addon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kubernetes.io/docs/tasks/access-application-cluster/web-ui-dashboard/" TargetMode="External"/><Relationship Id="rId4" Type="http://schemas.openxmlformats.org/officeDocument/2006/relationships/hyperlink" Target="https://kubernetes.io/docs/concepts/services-networking/dns-pod-service/#introduc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cluster-administration/logging/" TargetMode="External"/><Relationship Id="rId2" Type="http://schemas.openxmlformats.org/officeDocument/2006/relationships/hyperlink" Target="https://kubernetes.io/docs/tasks/debug-application-cluster/resource-usage-monitoring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google.com/document/d/12JeTxc-tyHu9I1JWT5d3G-fpG53SDYyfXbSsBcYbVz0/edit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ebp"/><Relationship Id="rId2" Type="http://schemas.openxmlformats.org/officeDocument/2006/relationships/hyperlink" Target="https://kubernetes.io/docs/concepts/workloads/pods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bmc.com/blogs/kubernetes-helm-charts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microservices/what-are-microservices" TargetMode="External"/><Relationship Id="rId2" Type="http://schemas.openxmlformats.org/officeDocument/2006/relationships/hyperlink" Target="https://www.redhat.com/en/topics/containers/whats-a-linux-container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edhat.com/en/topics/containers/what-is-container-orchestr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platform9.com/blog/kubernetes-enterprise-chapter-2-kubernetes-architecture-concepts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oteleport.com/blog/microservices-containers-kubernete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kubernetes.io/docs/concepts/overview/components/#control-plane-components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C350-8A6B-4C67-B85B-625DA4446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 Kubernetes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998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21B6-952A-4602-9E15-A5D57CA4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Understanding Kubernetes nodes and its component: 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1FA9D-DFBA-4461-ADBD-08302BCA8697}"/>
              </a:ext>
            </a:extLst>
          </p:cNvPr>
          <p:cNvSpPr txBox="1"/>
          <p:nvPr/>
        </p:nvSpPr>
        <p:spPr>
          <a:xfrm>
            <a:off x="1141413" y="5623560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Node Components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0BEBD-D067-4DBA-8E83-4D0E26B65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105" y="1872255"/>
            <a:ext cx="5172797" cy="3543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6555D4-859A-4306-86AF-24B4CEBD0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207" y="2838367"/>
            <a:ext cx="2495898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8F4B-64D0-488C-B7F0-F4EA4BF8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Kubernetes Addons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2B429-9B38-4A92-9CE4-A494C1E64531}"/>
              </a:ext>
            </a:extLst>
          </p:cNvPr>
          <p:cNvSpPr txBox="1"/>
          <p:nvPr/>
        </p:nvSpPr>
        <p:spPr>
          <a:xfrm>
            <a:off x="1290917" y="561549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Addons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7C7F8-8721-4273-8A1F-D2ADBD0B7811}"/>
              </a:ext>
            </a:extLst>
          </p:cNvPr>
          <p:cNvSpPr txBox="1"/>
          <p:nvPr/>
        </p:nvSpPr>
        <p:spPr>
          <a:xfrm>
            <a:off x="3259567" y="1594133"/>
            <a:ext cx="60511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DNS</a:t>
            </a:r>
          </a:p>
          <a:p>
            <a:r>
              <a:rPr lang="en-US" dirty="0"/>
              <a:t>While the other addons are not strictly required, all Kubernetes clusters should have </a:t>
            </a:r>
            <a:r>
              <a:rPr lang="en-US" dirty="0">
                <a:hlinkClick r:id="rId3"/>
              </a:rPr>
              <a:t>cluster DNS</a:t>
            </a:r>
            <a:r>
              <a:rPr lang="en-US" dirty="0"/>
              <a:t>, as many examples rely on it.</a:t>
            </a:r>
          </a:p>
          <a:p>
            <a:r>
              <a:rPr lang="en-US" dirty="0"/>
              <a:t>Cluster DNS is a DNS server, in addition to the other DNS server(s) in your environment, which serves DNS records for Kubernetes services.</a:t>
            </a:r>
          </a:p>
          <a:p>
            <a:r>
              <a:rPr lang="en-US" dirty="0"/>
              <a:t>Containers started by Kubernetes automatically include this DNS server in their DNS searches.</a:t>
            </a:r>
          </a:p>
          <a:p>
            <a:endParaRPr lang="en-US" dirty="0"/>
          </a:p>
          <a:p>
            <a:r>
              <a:rPr lang="en-US" dirty="0" err="1">
                <a:hlinkClick r:id="rId4"/>
              </a:rPr>
              <a:t>Dns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Web UI (Dashboard)</a:t>
            </a:r>
          </a:p>
          <a:p>
            <a:r>
              <a:rPr lang="en-US" dirty="0">
                <a:hlinkClick r:id="rId5"/>
              </a:rPr>
              <a:t>Dashboard</a:t>
            </a:r>
            <a:r>
              <a:rPr lang="en-US" dirty="0"/>
              <a:t> is a general purpose, web-based UI for Kubernetes clusters. It allows users to manage and troubleshoot applications running in the cluster, as well as the cluster itself.</a:t>
            </a:r>
          </a:p>
          <a:p>
            <a:endParaRPr lang="en-IN" dirty="0"/>
          </a:p>
          <a:p>
            <a:r>
              <a:rPr lang="en-IN" dirty="0">
                <a:hlinkClick r:id="rId5"/>
              </a:rPr>
              <a:t>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79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DC4B-AE28-44F3-AB6D-E1DA732D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Kubernetes Addons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F06D4-7F08-45AD-99DD-40125175B3BE}"/>
              </a:ext>
            </a:extLst>
          </p:cNvPr>
          <p:cNvSpPr txBox="1"/>
          <p:nvPr/>
        </p:nvSpPr>
        <p:spPr>
          <a:xfrm>
            <a:off x="1141413" y="2097088"/>
            <a:ext cx="9358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Container Resource Monitoring</a:t>
            </a:r>
          </a:p>
          <a:p>
            <a:r>
              <a:rPr lang="en-IN" dirty="0">
                <a:hlinkClick r:id="rId2"/>
              </a:rPr>
              <a:t>Container Resource Monitoring</a:t>
            </a:r>
            <a:r>
              <a:rPr lang="en-IN" dirty="0"/>
              <a:t> records generic time-series metrics about containers in a central database, and provides a UI for browsing that data.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Cluster-level Logging</a:t>
            </a:r>
          </a:p>
          <a:p>
            <a:r>
              <a:rPr lang="en-IN" dirty="0"/>
              <a:t>A </a:t>
            </a:r>
            <a:r>
              <a:rPr lang="en-IN" dirty="0">
                <a:hlinkClick r:id="rId3"/>
              </a:rPr>
              <a:t>cluster-level logging</a:t>
            </a:r>
            <a:r>
              <a:rPr lang="en-IN" dirty="0"/>
              <a:t> mechanism is responsible for saving container logs to a central log store with search/browsing interface</a:t>
            </a:r>
          </a:p>
        </p:txBody>
      </p:sp>
    </p:spTree>
    <p:extLst>
      <p:ext uri="{BB962C8B-B14F-4D97-AF65-F5344CB8AC3E}">
        <p14:creationId xmlns:p14="http://schemas.microsoft.com/office/powerpoint/2010/main" val="130376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E65F-D008-4FD6-939D-B50995E8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Kubernetes Terminology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C4762-3706-4727-A167-99B28F3BAD56}"/>
              </a:ext>
            </a:extLst>
          </p:cNvPr>
          <p:cNvSpPr txBox="1"/>
          <p:nvPr/>
        </p:nvSpPr>
        <p:spPr>
          <a:xfrm>
            <a:off x="1141413" y="1357803"/>
            <a:ext cx="518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Kubernetes Terminology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4660E6-DF53-455C-9C43-7BB8E72A7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270" y="1542469"/>
            <a:ext cx="59436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49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947F-E0F3-42D5-8248-1DDA3DC6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pod overview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49034A-5147-433B-A5FC-4EF4D0CF699C}"/>
              </a:ext>
            </a:extLst>
          </p:cNvPr>
          <p:cNvSpPr txBox="1"/>
          <p:nvPr/>
        </p:nvSpPr>
        <p:spPr>
          <a:xfrm>
            <a:off x="1247887" y="1581375"/>
            <a:ext cx="1818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hlinkClick r:id="rId2"/>
              </a:rPr>
              <a:t>pods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B4F46-9C0F-4049-B075-EC8102475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054" y="1753496"/>
            <a:ext cx="6314739" cy="407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54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9F5E-F400-4AD4-A0BB-4D1E1FDD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replication controller overview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32092-0AC8-406B-8386-E35D943DFAB0}"/>
              </a:ext>
            </a:extLst>
          </p:cNvPr>
          <p:cNvSpPr txBox="1"/>
          <p:nvPr/>
        </p:nvSpPr>
        <p:spPr>
          <a:xfrm>
            <a:off x="1055352" y="1748997"/>
            <a:ext cx="767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https://kubernetes.io/docs/concepts/workloads/controllers/replicationcontroller/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F6661-41ED-43FB-8155-272A2B45A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01" y="2508903"/>
            <a:ext cx="6945410" cy="408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70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E7C7-EF3C-43FF-BD80-13D87705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deployment Overview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A1A5C-97DD-4214-BB16-A20A1F1A8FB2}"/>
              </a:ext>
            </a:extLst>
          </p:cNvPr>
          <p:cNvSpPr txBox="1"/>
          <p:nvPr/>
        </p:nvSpPr>
        <p:spPr>
          <a:xfrm>
            <a:off x="980049" y="1600590"/>
            <a:ext cx="693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https://kubernetes.io/docs/concepts/workloads/controllers/deployment/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7C6AFA-5CAB-4BD9-B6DD-07E75F8F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900" y="2097088"/>
            <a:ext cx="8075603" cy="451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7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C68D-10CC-4D4A-83CC-F4A2957F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service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44CF6-9C5D-41C9-BFEC-B00023C29C59}"/>
              </a:ext>
            </a:extLst>
          </p:cNvPr>
          <p:cNvSpPr txBox="1"/>
          <p:nvPr/>
        </p:nvSpPr>
        <p:spPr>
          <a:xfrm>
            <a:off x="1141413" y="1645920"/>
            <a:ext cx="629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https://kubernetes.io/docs/concepts/services-networking/service/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61211-9DBE-4A03-B96C-312F94891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088" y="2284192"/>
            <a:ext cx="4124901" cy="300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58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EB01-4100-4CD8-A04A-BAC6BF41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Kubernetes running environment options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D7A08-1395-46CE-A9ED-0A7412BCFC09}"/>
              </a:ext>
            </a:extLst>
          </p:cNvPr>
          <p:cNvSpPr txBox="1"/>
          <p:nvPr/>
        </p:nvSpPr>
        <p:spPr>
          <a:xfrm>
            <a:off x="1141413" y="1909913"/>
            <a:ext cx="914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https://kubernetes.io/docs/tasks/inject-data-application/define-environment-variable-container/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E484C-BD4A-4F9D-835A-B456C369F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48" y="2461402"/>
            <a:ext cx="8621328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80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86ED-AD9F-4197-9B0F-4ABF8C18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basic working of helm.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AD2D28-8763-444D-A929-CC83EFECFC1F}"/>
              </a:ext>
            </a:extLst>
          </p:cNvPr>
          <p:cNvSpPr txBox="1"/>
          <p:nvPr/>
        </p:nvSpPr>
        <p:spPr>
          <a:xfrm>
            <a:off x="1710465" y="2646382"/>
            <a:ext cx="222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helm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21C38-C823-4376-AA86-2F4F7C01F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83" y="2097088"/>
            <a:ext cx="6230219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9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1B1A-E78A-47F7-BF27-0115249C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46395"/>
            <a:ext cx="9905998" cy="1478570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EA9DC-05BF-4967-8F69-250AEE457EA4}"/>
              </a:ext>
            </a:extLst>
          </p:cNvPr>
          <p:cNvSpPr txBox="1"/>
          <p:nvPr/>
        </p:nvSpPr>
        <p:spPr>
          <a:xfrm>
            <a:off x="1678193" y="1612994"/>
            <a:ext cx="808975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Understanding the need of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Understanding Kubernetes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Understanding Kubernetes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Kubernetes and Microservices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Understanding Kubernetes master and its component:</a:t>
            </a:r>
            <a:br>
              <a:rPr lang="en-IN" dirty="0"/>
            </a:br>
            <a:r>
              <a:rPr lang="en-IN" dirty="0"/>
              <a:t>   - </a:t>
            </a:r>
            <a:r>
              <a:rPr lang="en-IN" dirty="0" err="1"/>
              <a:t>Kube-apiserver</a:t>
            </a:r>
            <a:endParaRPr lang="en-IN" dirty="0"/>
          </a:p>
          <a:p>
            <a:r>
              <a:rPr lang="en-IN" dirty="0"/>
              <a:t>        - </a:t>
            </a:r>
            <a:r>
              <a:rPr lang="en-IN" dirty="0" err="1"/>
              <a:t>etcd</a:t>
            </a:r>
            <a:endParaRPr lang="en-IN" dirty="0"/>
          </a:p>
          <a:p>
            <a:r>
              <a:rPr lang="en-IN" dirty="0"/>
              <a:t>        - </a:t>
            </a:r>
            <a:r>
              <a:rPr lang="en-IN" dirty="0" err="1"/>
              <a:t>kube</a:t>
            </a:r>
            <a:r>
              <a:rPr lang="en-IN" dirty="0"/>
              <a:t>-scheduler</a:t>
            </a:r>
          </a:p>
          <a:p>
            <a:r>
              <a:rPr lang="en-IN" dirty="0"/>
              <a:t>        - </a:t>
            </a:r>
            <a:r>
              <a:rPr lang="en-IN" dirty="0" err="1"/>
              <a:t>kube</a:t>
            </a:r>
            <a:r>
              <a:rPr lang="en-IN" dirty="0"/>
              <a:t>-controller-manager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Understanding Kubernetes nodes and its component: </a:t>
            </a:r>
          </a:p>
          <a:p>
            <a:r>
              <a:rPr lang="en-IN" dirty="0"/>
              <a:t>        - </a:t>
            </a:r>
            <a:r>
              <a:rPr lang="en-IN" dirty="0" err="1"/>
              <a:t>kubelet</a:t>
            </a:r>
            <a:endParaRPr lang="en-IN" dirty="0"/>
          </a:p>
          <a:p>
            <a:r>
              <a:rPr lang="en-IN" dirty="0"/>
              <a:t>        - </a:t>
            </a:r>
            <a:r>
              <a:rPr lang="en-IN" dirty="0" err="1"/>
              <a:t>kube</a:t>
            </a:r>
            <a:r>
              <a:rPr lang="en-IN" dirty="0"/>
              <a:t>-proxy</a:t>
            </a:r>
          </a:p>
          <a:p>
            <a:r>
              <a:rPr lang="en-IN" dirty="0"/>
              <a:t>        - container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Understanding Kubernetes Addons</a:t>
            </a:r>
          </a:p>
          <a:p>
            <a:r>
              <a:rPr lang="en-IN" dirty="0"/>
              <a:t>         - DNS</a:t>
            </a:r>
            <a:br>
              <a:rPr lang="en-IN" dirty="0"/>
            </a:br>
            <a:r>
              <a:rPr lang="en-IN" dirty="0"/>
              <a:t>         - Web UI (Dashboard)</a:t>
            </a:r>
          </a:p>
          <a:p>
            <a:r>
              <a:rPr lang="en-IN" dirty="0"/>
              <a:t>         - Container Resource Monitoring</a:t>
            </a:r>
          </a:p>
          <a:p>
            <a:r>
              <a:rPr lang="en-IN" dirty="0"/>
              <a:t>         - Cluster-level logging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23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55875F-7955-4D68-8EE3-EC4DFA5A1317}"/>
              </a:ext>
            </a:extLst>
          </p:cNvPr>
          <p:cNvSpPr txBox="1"/>
          <p:nvPr/>
        </p:nvSpPr>
        <p:spPr>
          <a:xfrm>
            <a:off x="1269402" y="484093"/>
            <a:ext cx="97679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Understanding Kubernetes 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Kubernetes pod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Kubernetes replication controller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Kubernetes deployment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Kubernetes service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Understanding Kubernetes running environment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Working with first 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Working with first replication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Working with first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Working with first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Introduction and basic working of helm.</a:t>
            </a:r>
          </a:p>
        </p:txBody>
      </p:sp>
    </p:spTree>
    <p:extLst>
      <p:ext uri="{BB962C8B-B14F-4D97-AF65-F5344CB8AC3E}">
        <p14:creationId xmlns:p14="http://schemas.microsoft.com/office/powerpoint/2010/main" val="327229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E2D9-03C5-4DDB-96B7-34A96A60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container orchestration?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E4E31-011F-49D8-8695-4D21F4202C3C}"/>
              </a:ext>
            </a:extLst>
          </p:cNvPr>
          <p:cNvSpPr txBox="1"/>
          <p:nvPr/>
        </p:nvSpPr>
        <p:spPr>
          <a:xfrm>
            <a:off x="576765" y="1861850"/>
            <a:ext cx="117112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orchestration automates the deployment, management, scaling, and networking of containers.</a:t>
            </a:r>
          </a:p>
          <a:p>
            <a:r>
              <a:rPr lang="en-US" dirty="0"/>
              <a:t>Enterprises that need to deploy and manage hundreds or thousands of </a:t>
            </a:r>
            <a:r>
              <a:rPr lang="en-US" dirty="0">
                <a:hlinkClick r:id="rId2"/>
              </a:rPr>
              <a:t>Linux® containers</a:t>
            </a:r>
            <a:r>
              <a:rPr lang="en-US" dirty="0"/>
              <a:t> and hosts can benefit from container</a:t>
            </a:r>
          </a:p>
          <a:p>
            <a:r>
              <a:rPr lang="en-US" dirty="0"/>
              <a:t>orchestration.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Container orchestration can be used in any environment where you use containers.</a:t>
            </a:r>
          </a:p>
          <a:p>
            <a:r>
              <a:rPr lang="en-US" dirty="0"/>
              <a:t> It can help you to deploy the same application across different environments without needing to redesign it. </a:t>
            </a:r>
          </a:p>
          <a:p>
            <a:r>
              <a:rPr lang="en-US" dirty="0"/>
              <a:t>And </a:t>
            </a:r>
            <a:r>
              <a:rPr lang="en-US" dirty="0">
                <a:hlinkClick r:id="rId3"/>
              </a:rPr>
              <a:t>microservices</a:t>
            </a:r>
            <a:r>
              <a:rPr lang="en-US" dirty="0"/>
              <a:t> in containers make it easier to orchestrate services, including storage, networking, and security.</a:t>
            </a:r>
          </a:p>
          <a:p>
            <a:endParaRPr lang="en-US" dirty="0"/>
          </a:p>
          <a:p>
            <a:r>
              <a:rPr lang="en-IN" dirty="0">
                <a:hlinkClick r:id="rId4"/>
              </a:rPr>
              <a:t>Container orchestration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04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9895-C9D5-49EC-AE23-0447F5B3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container orchestration used for?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727D2-79CB-40FF-983E-7413E69EFE31}"/>
              </a:ext>
            </a:extLst>
          </p:cNvPr>
          <p:cNvSpPr txBox="1"/>
          <p:nvPr/>
        </p:nvSpPr>
        <p:spPr>
          <a:xfrm>
            <a:off x="1398494" y="2517290"/>
            <a:ext cx="83027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container orchestration to automate and manage tasks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Provisioning and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Configuration and scheduling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Resource allocation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Container availability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Scaling or removing containers based on balancing workloads across your infrastructure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Load balancing and traffic routing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Monitoring container health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Configuring applications based on the container in which they will run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Keeping interactions between containers secure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64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94AC-1BB9-4B54-B037-CCF6DA08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Kubernetes architecture</a:t>
            </a:r>
            <a:br>
              <a:rPr lang="en-IN" dirty="0"/>
            </a:b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5C0B8-13A0-4173-8400-1F79AF422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332" y="1808742"/>
            <a:ext cx="76200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7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3678-89F7-451E-8B6C-2A3DACF4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Kubernetes Concepts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DA5E3-1E28-4444-BAAA-DA216E353B70}"/>
              </a:ext>
            </a:extLst>
          </p:cNvPr>
          <p:cNvSpPr txBox="1"/>
          <p:nvPr/>
        </p:nvSpPr>
        <p:spPr>
          <a:xfrm>
            <a:off x="1141413" y="3244334"/>
            <a:ext cx="201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hlinkClick r:id="rId2"/>
              </a:rPr>
              <a:t>kubernetes</a:t>
            </a:r>
            <a:r>
              <a:rPr lang="en-IN" dirty="0">
                <a:hlinkClick r:id="rId2"/>
              </a:rPr>
              <a:t> concepts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C7C0A-DBBA-4EAF-8D90-B839845C8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208" y="1683618"/>
            <a:ext cx="6074485" cy="455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4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0B94-98E0-4DF3-A7D0-876B5AD8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and Microservices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246D1-00F3-4C0E-934B-1A0C67E5CC48}"/>
              </a:ext>
            </a:extLst>
          </p:cNvPr>
          <p:cNvSpPr txBox="1"/>
          <p:nvPr/>
        </p:nvSpPr>
        <p:spPr>
          <a:xfrm>
            <a:off x="826265" y="1685581"/>
            <a:ext cx="400652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Fundamentally, a microservice is just a computer program which runs on a server or a virtual computing instance</a:t>
            </a:r>
          </a:p>
          <a:p>
            <a:r>
              <a:rPr lang="en-US" dirty="0"/>
              <a:t>and responds to network requests.</a:t>
            </a:r>
          </a:p>
          <a:p>
            <a:r>
              <a:rPr lang="en-US" dirty="0"/>
              <a:t>How is this different from a typical Rails/Django/Node.js application? It is not different at all.</a:t>
            </a:r>
          </a:p>
          <a:p>
            <a:r>
              <a:rPr lang="en-US" dirty="0"/>
              <a:t>In fact, you may discover that you already have a dozen of microservices deployed at your organization. </a:t>
            </a:r>
          </a:p>
          <a:p>
            <a:r>
              <a:rPr lang="en-US" dirty="0"/>
              <a:t>There are not any new magical technologies that qualify your application to be called a microservice. </a:t>
            </a:r>
          </a:p>
          <a:p>
            <a:r>
              <a:rPr lang="en-US" i="1" dirty="0"/>
              <a:t>A microservice is not defined by how it is built but by how it fits into the broader system or solution.</a:t>
            </a:r>
          </a:p>
          <a:p>
            <a:r>
              <a:rPr lang="en-US" dirty="0">
                <a:hlinkClick r:id="rId2"/>
              </a:rPr>
              <a:t>microservices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7D38B5-0B59-410E-AB43-7029E4E6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248" y="3829098"/>
            <a:ext cx="4462164" cy="24985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85CF8B-C7FC-4117-BC65-6C6BE2EF4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28" y="4023664"/>
            <a:ext cx="4720183" cy="210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8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E2C4-937B-45E9-8C05-30C222F1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Understanding Kubernetes master and its component: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8C6E7-F49F-4736-9F14-CF2F3E5385A6}"/>
              </a:ext>
            </a:extLst>
          </p:cNvPr>
          <p:cNvSpPr txBox="1"/>
          <p:nvPr/>
        </p:nvSpPr>
        <p:spPr>
          <a:xfrm>
            <a:off x="1333948" y="5282005"/>
            <a:ext cx="247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Control plane component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1CE4D5-2C19-41D4-82A6-CD459E52B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534" y="1718034"/>
            <a:ext cx="2809878" cy="34219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3CE8E4-7A5B-4C43-9C84-58F9A196C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873" y="1718034"/>
            <a:ext cx="2829320" cy="2572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5755E7-EC6D-4D7E-B569-ED489FDA2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2873" y="4287453"/>
            <a:ext cx="2829319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61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664</TotalTime>
  <Words>686</Words>
  <Application>Microsoft Office PowerPoint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</vt:lpstr>
      <vt:lpstr>Introduction to the Kubernetes</vt:lpstr>
      <vt:lpstr>agenda</vt:lpstr>
      <vt:lpstr>PowerPoint Presentation</vt:lpstr>
      <vt:lpstr>What is container orchestration? </vt:lpstr>
      <vt:lpstr>What is container orchestration used for? </vt:lpstr>
      <vt:lpstr>Understanding Kubernetes architecture  </vt:lpstr>
      <vt:lpstr>Understanding Kubernetes Concepts </vt:lpstr>
      <vt:lpstr>Kubernetes and Microservices </vt:lpstr>
      <vt:lpstr>Understanding Kubernetes master and its component: </vt:lpstr>
      <vt:lpstr>Understanding Kubernetes nodes and its component:  </vt:lpstr>
      <vt:lpstr>Understanding Kubernetes Addons </vt:lpstr>
      <vt:lpstr>Understanding Kubernetes Addons</vt:lpstr>
      <vt:lpstr>Understanding Kubernetes Terminology </vt:lpstr>
      <vt:lpstr>Kubernetes pod overview </vt:lpstr>
      <vt:lpstr>Kubernetes replication controller overview </vt:lpstr>
      <vt:lpstr>Kubernetes deployment Overview </vt:lpstr>
      <vt:lpstr>Kubernetes service overview</vt:lpstr>
      <vt:lpstr>Understanding Kubernetes running environment options</vt:lpstr>
      <vt:lpstr>Introduction and basic working of helm.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kubernetes</dc:title>
  <dc:creator>Sahil</dc:creator>
  <cp:lastModifiedBy>Sahil</cp:lastModifiedBy>
  <cp:revision>2</cp:revision>
  <dcterms:created xsi:type="dcterms:W3CDTF">2022-01-02T07:36:52Z</dcterms:created>
  <dcterms:modified xsi:type="dcterms:W3CDTF">2022-01-02T18:41:36Z</dcterms:modified>
</cp:coreProperties>
</file>