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8C34-5870-39DB-1024-F2204B89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DAC7-E08F-F441-569F-26410F3C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7BEE-1E21-219D-1F51-2F8B22FB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6747-9A42-D5C2-5339-E290B622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7EFA-2783-2B4A-4B1B-31E58D53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2FD3-963C-5DD1-6ACD-1779540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1C7E-CD84-6F66-2FBA-7FF5783E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F219-29BE-671B-6852-909D5A19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B9AE-0719-EC19-F247-706B385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0F57-FB36-CAC5-C3E9-7F9D070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02AC1-39C8-EBEF-2F96-53C0745DD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D46BE-9335-5C61-838D-B0206CD6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A64D-0EB2-6746-5905-5A555152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A466-0493-370F-1896-35B46CCD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3865-2505-2D4A-10F2-DE69AA2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40E-47D6-DB63-41B1-7EA18AD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734B-3970-1B88-4B23-0DB95547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C8DC-1754-F12D-6C72-589A2A7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6713D-4C98-63AA-174D-7CF22931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0366-2100-8CB8-4758-8B80A9BA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E9C1-15DB-C928-5AD2-73DD038E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7ED8-3221-9CC3-FAA8-C4D913D7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4CF0-DC74-F322-69AF-7080CB98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3782-0CC1-8400-9384-848E86D4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6DCF-F3D2-6B6E-1462-98B9F18C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D2A-445E-BFA7-0135-BD6277BD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FC43-5C73-E0B9-43BD-5A9A0CE5C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16B90-EEB8-3521-0696-D3B25B0E7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C1B72-E2CA-DE20-1807-1B914C31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E93C-5245-249B-F72D-6A83167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D0C8-1F4D-1A65-04E0-B1C189A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2232-7A13-E6E6-4761-00DDA1D9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FA64-BB62-2749-158B-07BDFFA0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F56B-99C0-6C04-F4F9-A0A2FEB6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34D01-64AB-C3A4-026B-90B6E5285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F0E32-DA63-C755-CC92-9E2C32EB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3F750-9DD0-6D80-999B-79D09A59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07CA-ADE9-C170-D952-F8A3FB6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F288A-AC0F-B223-C166-D4FBADD6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88A1-73AA-1B3F-BA77-D7AB3F33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D1622-0075-2D06-492C-A584F67B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F2357-4B03-4A86-7A55-E6E63C1B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6F122-56C7-F286-CA63-78F1F76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423FB-49C9-1646-0230-10E20B8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19EC5-D926-539B-6990-43BAB1C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8FED6-25DC-1E53-E9D1-17E6F94F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B050-F82E-FD7F-F646-0520C2E4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665D-C0A4-53C7-2CD8-D8C0A1F2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A4DB-DA03-2446-9AEA-F4889871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6D54-D89C-59E4-9A5D-B95A6C9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A471-DC8A-689A-B909-D4C54A9C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80B3D-54A1-334C-D5C9-46E6127A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0768-AF70-CF72-8FD5-B7C70376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A1899-32E9-DE3B-F9CE-9C13A4B79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C584-651C-7AAE-D27B-0F64EEA5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4A596-A570-F72B-FFEA-97832B3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453D8-C161-0298-A4D1-6A6CFD0A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4F76-3FA0-A506-6646-357B919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E0BF5-AC38-0B24-48ED-CF409E7A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C13B-1C0B-485B-5143-50F51422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8BCB-0E4E-9CB3-BDA2-764DAC38C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A42F8-714B-43F5-9BE5-32CC634F1D1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3080-2B41-FEA1-2755-06E9A3D37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6E89-4BFE-FC56-C66A-D1E409812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D200-88DA-45D9-AFC2-E7650E9B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74080-958C-FF29-8E70-8AEFFAC9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60" y="362485"/>
            <a:ext cx="5331982" cy="613303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372FA2F-3D11-6D5F-DDCD-15DF6E3CFDB2}"/>
              </a:ext>
            </a:extLst>
          </p:cNvPr>
          <p:cNvSpPr/>
          <p:nvPr/>
        </p:nvSpPr>
        <p:spPr>
          <a:xfrm flipH="1">
            <a:off x="3391638" y="392965"/>
            <a:ext cx="275382" cy="7843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D9CCA4-C771-4205-F215-F0CAEAD33FFC}"/>
              </a:ext>
            </a:extLst>
          </p:cNvPr>
          <p:cNvSpPr/>
          <p:nvPr/>
        </p:nvSpPr>
        <p:spPr>
          <a:xfrm flipH="1">
            <a:off x="3391638" y="1202022"/>
            <a:ext cx="275382" cy="8242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BC38DD-43BD-956D-FC0F-38B790CFF741}"/>
              </a:ext>
            </a:extLst>
          </p:cNvPr>
          <p:cNvSpPr/>
          <p:nvPr/>
        </p:nvSpPr>
        <p:spPr>
          <a:xfrm flipH="1">
            <a:off x="3391638" y="2051025"/>
            <a:ext cx="275382" cy="43650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CC462-6BC8-7860-453B-7ED8EB9A7E48}"/>
              </a:ext>
            </a:extLst>
          </p:cNvPr>
          <p:cNvSpPr txBox="1"/>
          <p:nvPr/>
        </p:nvSpPr>
        <p:spPr>
          <a:xfrm>
            <a:off x="2114147" y="586315"/>
            <a:ext cx="127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67969-6A73-5773-74DA-37DDCA21BDBF}"/>
              </a:ext>
            </a:extLst>
          </p:cNvPr>
          <p:cNvSpPr txBox="1"/>
          <p:nvPr/>
        </p:nvSpPr>
        <p:spPr>
          <a:xfrm>
            <a:off x="2114147" y="1269986"/>
            <a:ext cx="12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Reference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6D45E-73F5-1B21-1A37-8DCECF6390EA}"/>
              </a:ext>
            </a:extLst>
          </p:cNvPr>
          <p:cNvSpPr txBox="1"/>
          <p:nvPr/>
        </p:nvSpPr>
        <p:spPr>
          <a:xfrm>
            <a:off x="2114146" y="4048870"/>
            <a:ext cx="127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34954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Haase</dc:creator>
  <cp:lastModifiedBy>Robert Haase</cp:lastModifiedBy>
  <cp:revision>2</cp:revision>
  <dcterms:created xsi:type="dcterms:W3CDTF">2024-04-08T06:47:54Z</dcterms:created>
  <dcterms:modified xsi:type="dcterms:W3CDTF">2024-04-14T15:19:01Z</dcterms:modified>
</cp:coreProperties>
</file>