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2" r:id="rId3"/>
    <p:sldId id="258" r:id="rId4"/>
    <p:sldId id="354" r:id="rId5"/>
    <p:sldId id="360" r:id="rId6"/>
    <p:sldId id="361" r:id="rId7"/>
    <p:sldId id="362" r:id="rId8"/>
    <p:sldId id="364" r:id="rId9"/>
    <p:sldId id="319" r:id="rId10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F28C273-3A84-9044-8095-26FADF7403CF}">
          <p14:sldIdLst>
            <p14:sldId id="256"/>
            <p14:sldId id="352"/>
            <p14:sldId id="258"/>
            <p14:sldId id="354"/>
            <p14:sldId id="360"/>
            <p14:sldId id="361"/>
            <p14:sldId id="362"/>
            <p14:sldId id="364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CHIN Martial" initials="RM" lastIdx="3" clrIdx="0">
    <p:extLst>
      <p:ext uri="{19B8F6BF-5375-455C-9EA6-DF929625EA0E}">
        <p15:presenceInfo xmlns:p15="http://schemas.microsoft.com/office/powerpoint/2012/main" userId="S-1-5-21-1123758652-301954633-1849977318-74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192"/>
    <a:srgbClr val="FF9900"/>
    <a:srgbClr val="198CAF"/>
    <a:srgbClr val="4A97B9"/>
    <a:srgbClr val="30839B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220" autoAdjust="0"/>
  </p:normalViewPr>
  <p:slideViewPr>
    <p:cSldViewPr snapToGrid="0" snapToObjects="1">
      <p:cViewPr varScale="1">
        <p:scale>
          <a:sx n="95" d="100"/>
          <a:sy n="95" d="100"/>
        </p:scale>
        <p:origin x="1014" y="72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32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644CD74-54F2-244A-B96A-EC34E00470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0E695E-9E9D-2C41-96EA-CBCD2FE509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AB9A4CB-26E7-1941-892C-93E3E2A4FBF7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9A4670-3091-7240-B51B-E447CF73FB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89E553-F929-CE4D-92D1-6B1D34FBC8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C03DB88-7C3A-A94D-AC2A-9B44F0E86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14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435C8F7-497A-D04F-8729-6B72C2620CB2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32BE776-28FE-E64A-A4AF-17D2CB10B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876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C39C929-A3BD-CC49-9D8F-EC96224BC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A0B691-C260-BF44-BBBC-418ACF238B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1974" y="574676"/>
            <a:ext cx="3348049" cy="447151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9661AF6-6452-1645-80AC-C9447CB6D3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2225" y="5405438"/>
            <a:ext cx="4800600" cy="982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TEXTE </a:t>
            </a:r>
          </a:p>
        </p:txBody>
      </p:sp>
    </p:spTree>
    <p:extLst>
      <p:ext uri="{BB962C8B-B14F-4D97-AF65-F5344CB8AC3E}">
        <p14:creationId xmlns:p14="http://schemas.microsoft.com/office/powerpoint/2010/main" val="93067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8294C8C9-FCF2-40B5-840B-AA3674D546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91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5ED12DED-9CA7-452B-9ADD-6548F47F0A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18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C2EE7445-6ACD-41CF-9A4E-4A7A3CEC6B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02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visu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0"/>
            <a:ext cx="6118225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9888" y="2097741"/>
            <a:ext cx="5485654" cy="323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Zone de texte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5D5A89F8-0824-B646-9BC2-C6786A3477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00423" y="2097741"/>
            <a:ext cx="3927475" cy="3232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Image 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7A87DC3-8D02-4E93-93F2-0CBEBDFF29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80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i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0"/>
            <a:ext cx="6118225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9888" y="2097741"/>
            <a:ext cx="5485654" cy="323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Zone de texte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685BF3C-1786-DB4F-81FE-723663EBF35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22980" y="1873239"/>
            <a:ext cx="1249567" cy="156195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480939B-FC71-B841-8B88-4DD26C34DA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37227" y="3435198"/>
            <a:ext cx="1249567" cy="15619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933CFA0-97A3-564B-9DCB-0C3A710127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43695" y="3768289"/>
            <a:ext cx="1249567" cy="1561959"/>
          </a:xfrm>
          <a:prstGeom prst="rect">
            <a:avLst/>
          </a:prstGeom>
        </p:spPr>
      </p:pic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7A9AA714-8518-47A2-AB6E-9A450C5779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89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0"/>
            <a:ext cx="952889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9887" y="2097741"/>
            <a:ext cx="9528897" cy="323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Zone de texte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85DCEC3-C208-4AA2-B255-65EC0E4F7B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1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6A78A6-193F-CF45-B388-EED157F307FC}"/>
              </a:ext>
            </a:extLst>
          </p:cNvPr>
          <p:cNvSpPr txBox="1"/>
          <p:nvPr userDrawn="1"/>
        </p:nvSpPr>
        <p:spPr>
          <a:xfrm>
            <a:off x="2380129" y="2467125"/>
            <a:ext cx="7079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198CA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85467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168A41-973D-4D7B-A110-F2513D4C7C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30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Eau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1"/>
            <a:ext cx="6118225" cy="506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Qui sommes-nous ?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7A87DC3-8D02-4E93-93F2-0CBEBDFF29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6EEF9E-2B42-4536-8B9E-BD12469904BB}"/>
              </a:ext>
            </a:extLst>
          </p:cNvPr>
          <p:cNvSpPr/>
          <p:nvPr userDrawn="1"/>
        </p:nvSpPr>
        <p:spPr>
          <a:xfrm>
            <a:off x="1006513" y="1498764"/>
            <a:ext cx="10893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Nous sommes un </a:t>
            </a:r>
            <a:r>
              <a:rPr lang="fr-FR" sz="3600" b="1" dirty="0">
                <a:solidFill>
                  <a:srgbClr val="198CA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établissement public 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 gère </a:t>
            </a:r>
            <a:b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l'eau et l'assainissement</a:t>
            </a:r>
            <a:r>
              <a:rPr lang="fr-FR" sz="18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Charente-Maritime.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4A421D-1608-4F49-97FC-87CED90A4CDD}"/>
              </a:ext>
            </a:extLst>
          </p:cNvPr>
          <p:cNvSpPr/>
          <p:nvPr userDrawn="1"/>
        </p:nvSpPr>
        <p:spPr>
          <a:xfrm>
            <a:off x="3775166" y="2814054"/>
            <a:ext cx="7623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Depuis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plus de 65 ans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nous sommes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l’acteur majeur du petit cycle de l’eau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1CC9-A417-49F5-A110-8F79DA9029F5}"/>
              </a:ext>
            </a:extLst>
          </p:cNvPr>
          <p:cNvSpPr/>
          <p:nvPr userDrawn="1"/>
        </p:nvSpPr>
        <p:spPr>
          <a:xfrm>
            <a:off x="1201782" y="4224223"/>
            <a:ext cx="106984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72 salariés 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travaillent en étroite collaboration avec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 collectivités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RESE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(notre régie)</a:t>
            </a:r>
            <a:r>
              <a:rPr lang="fr-F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les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exploitants privés 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Agur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CER, SAUR, Véolia).</a:t>
            </a:r>
          </a:p>
        </p:txBody>
      </p:sp>
    </p:spTree>
    <p:extLst>
      <p:ext uri="{BB962C8B-B14F-4D97-AF65-F5344CB8AC3E}">
        <p14:creationId xmlns:p14="http://schemas.microsoft.com/office/powerpoint/2010/main" val="21360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 d'Eau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1"/>
            <a:ext cx="611822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Nos missions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7A87DC3-8D02-4E93-93F2-0CBEBDFF29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1C3477-6FD9-4075-9B17-0D03B5FB9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8837" y="963438"/>
            <a:ext cx="6353773" cy="54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5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u 17 en chiff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1"/>
            <a:ext cx="6118225" cy="5094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Eau 17 en chiffres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7A87DC3-8D02-4E93-93F2-0CBEBDFF29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1CF4B-56EF-48BA-A00D-4FE2CD7F6EB7}"/>
              </a:ext>
            </a:extLst>
          </p:cNvPr>
          <p:cNvSpPr/>
          <p:nvPr userDrawn="1"/>
        </p:nvSpPr>
        <p:spPr>
          <a:xfrm>
            <a:off x="3137931" y="2314622"/>
            <a:ext cx="14108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Nous fédérons</a:t>
            </a:r>
            <a:r>
              <a:rPr lang="fr-FR" sz="14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1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460 </a:t>
            </a:r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C6818-4BE7-431E-8F2C-CB41BDD600F9}"/>
              </a:ext>
            </a:extLst>
          </p:cNvPr>
          <p:cNvSpPr/>
          <p:nvPr userDrawn="1"/>
        </p:nvSpPr>
        <p:spPr>
          <a:xfrm>
            <a:off x="4691816" y="2191512"/>
            <a:ext cx="2087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325 000 </a:t>
            </a:r>
            <a:b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abonnés sur le département </a:t>
            </a: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la Charente-Maritime</a:t>
            </a:r>
            <a:r>
              <a:rPr lang="fr-FR" sz="16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151A6-FCAF-4473-9D11-BFC98770326B}"/>
              </a:ext>
            </a:extLst>
          </p:cNvPr>
          <p:cNvSpPr/>
          <p:nvPr userDrawn="1"/>
        </p:nvSpPr>
        <p:spPr>
          <a:xfrm>
            <a:off x="6779476" y="2346559"/>
            <a:ext cx="1635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40</a:t>
            </a:r>
            <a:r>
              <a:rPr lang="fr-FR" sz="20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M€</a:t>
            </a: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d’investissement par 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4B2185-B8E0-426D-A9D6-B9C40C7B9DAE}"/>
              </a:ext>
            </a:extLst>
          </p:cNvPr>
          <p:cNvSpPr/>
          <p:nvPr userDrawn="1"/>
        </p:nvSpPr>
        <p:spPr>
          <a:xfrm>
            <a:off x="3025257" y="4980097"/>
            <a:ext cx="196962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15 000</a:t>
            </a:r>
            <a:r>
              <a:rPr lang="fr-FR" sz="20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km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lvl="0" algn="ctr"/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canalisations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B9CDC-404B-41CD-9B46-96A25CB9AB8C}"/>
              </a:ext>
            </a:extLst>
          </p:cNvPr>
          <p:cNvSpPr/>
          <p:nvPr userDrawn="1"/>
        </p:nvSpPr>
        <p:spPr>
          <a:xfrm>
            <a:off x="6804856" y="4986880"/>
            <a:ext cx="12417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 </a:t>
            </a: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stations d’épuration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63BBEE-6973-4A0F-AD15-D5BC05808759}"/>
              </a:ext>
            </a:extLst>
          </p:cNvPr>
          <p:cNvSpPr/>
          <p:nvPr userDrawn="1"/>
        </p:nvSpPr>
        <p:spPr>
          <a:xfrm>
            <a:off x="9994635" y="4980097"/>
            <a:ext cx="15908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80 000 </a:t>
            </a:r>
          </a:p>
          <a:p>
            <a:pPr algn="ctr"/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installations d’assainissement individuel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6F3AF4F-6652-4C9B-9F9C-8F619FF636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1858" y="1173548"/>
            <a:ext cx="1123030" cy="9853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B1852E-58D7-4590-8B5E-4410D41D56B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74131" y="1175295"/>
            <a:ext cx="1123030" cy="97506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79F9922-B3FB-4EF4-B4C2-3F973BED6E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8801"/>
          <a:stretch/>
        </p:blipFill>
        <p:spPr>
          <a:xfrm>
            <a:off x="6875307" y="3820765"/>
            <a:ext cx="1100870" cy="9775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48F9949-D7DF-41F8-8207-9A9FE2657CDD}"/>
              </a:ext>
            </a:extLst>
          </p:cNvPr>
          <p:cNvSpPr/>
          <p:nvPr userDrawn="1"/>
        </p:nvSpPr>
        <p:spPr>
          <a:xfrm>
            <a:off x="7094662" y="1166717"/>
            <a:ext cx="1100870" cy="999051"/>
          </a:xfrm>
          <a:prstGeom prst="rect">
            <a:avLst/>
          </a:prstGeom>
          <a:solidFill>
            <a:srgbClr val="345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03EFC35-91C5-4FC9-9FDE-4A9EB8AA7C5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07859" y="3834551"/>
            <a:ext cx="1005020" cy="10050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965B0F-F291-47D1-9824-558A423AFC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7474" t="29905" r="10973" b="19809"/>
          <a:stretch/>
        </p:blipFill>
        <p:spPr>
          <a:xfrm>
            <a:off x="10272627" y="3802046"/>
            <a:ext cx="1034893" cy="102879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A09C80FB-1B48-4C10-A286-E9D8C269409D}"/>
              </a:ext>
            </a:extLst>
          </p:cNvPr>
          <p:cNvGrpSpPr/>
          <p:nvPr userDrawn="1"/>
        </p:nvGrpSpPr>
        <p:grpSpPr>
          <a:xfrm>
            <a:off x="1776210" y="3843286"/>
            <a:ext cx="1100870" cy="999051"/>
            <a:chOff x="6487918" y="1097006"/>
            <a:chExt cx="1100870" cy="9990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17910B-0D30-403F-8A03-F773B4605713}"/>
                </a:ext>
              </a:extLst>
            </p:cNvPr>
            <p:cNvSpPr/>
            <p:nvPr userDrawn="1"/>
          </p:nvSpPr>
          <p:spPr>
            <a:xfrm>
              <a:off x="6487918" y="1097006"/>
              <a:ext cx="1100870" cy="999051"/>
            </a:xfrm>
            <a:prstGeom prst="rect">
              <a:avLst/>
            </a:prstGeom>
            <a:solidFill>
              <a:srgbClr val="345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€</a:t>
              </a: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AE216B36-C69A-47BB-978C-70BADF710B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6605465" y="1148774"/>
              <a:ext cx="865776" cy="865776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EA5D6BB-F11B-4118-AF11-E51C7DDC6CE6}"/>
              </a:ext>
            </a:extLst>
          </p:cNvPr>
          <p:cNvSpPr/>
          <p:nvPr userDrawn="1"/>
        </p:nvSpPr>
        <p:spPr>
          <a:xfrm>
            <a:off x="1527483" y="4980097"/>
            <a:ext cx="1598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usine qui </a:t>
            </a:r>
            <a:b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peut produire</a:t>
            </a:r>
          </a:p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60</a:t>
            </a:r>
            <a:r>
              <a:rPr lang="fr-FR" sz="20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M3/jour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8E34F9A-BE2E-4ABA-84E6-102C54F5D5AC}"/>
              </a:ext>
            </a:extLst>
          </p:cNvPr>
          <p:cNvGrpSpPr/>
          <p:nvPr userDrawn="1"/>
        </p:nvGrpSpPr>
        <p:grpSpPr>
          <a:xfrm>
            <a:off x="5143658" y="3846050"/>
            <a:ext cx="1100870" cy="999052"/>
            <a:chOff x="8697470" y="4031230"/>
            <a:chExt cx="1100870" cy="9990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6B0CF6-3727-4986-90CD-AC443B89D906}"/>
                </a:ext>
              </a:extLst>
            </p:cNvPr>
            <p:cNvSpPr/>
            <p:nvPr userDrawn="1"/>
          </p:nvSpPr>
          <p:spPr>
            <a:xfrm>
              <a:off x="8697470" y="4031231"/>
              <a:ext cx="1100870" cy="999051"/>
            </a:xfrm>
            <a:prstGeom prst="rect">
              <a:avLst/>
            </a:prstGeom>
            <a:solidFill>
              <a:srgbClr val="345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95BC3D0B-DD2D-4267-9659-452D5C548B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8783754" y="4031230"/>
              <a:ext cx="928302" cy="99905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ED3DA-72A1-4802-AFA2-CE0AC1C137A9}"/>
              </a:ext>
            </a:extLst>
          </p:cNvPr>
          <p:cNvSpPr/>
          <p:nvPr userDrawn="1"/>
        </p:nvSpPr>
        <p:spPr>
          <a:xfrm>
            <a:off x="5060958" y="4980097"/>
            <a:ext cx="1266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321</a:t>
            </a:r>
            <a:endParaRPr lang="fr-FR" sz="2000" b="1" kern="1200" dirty="0">
              <a:solidFill>
                <a:srgbClr val="198CAF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réservoirs </a:t>
            </a: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d’eau potable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989814-6F60-47C8-88F7-B8BD34175ED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06956" y="3839484"/>
            <a:ext cx="1034893" cy="9775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61140D2-A167-4A53-B245-5C6A76EEEE2A}"/>
              </a:ext>
            </a:extLst>
          </p:cNvPr>
          <p:cNvSpPr/>
          <p:nvPr userDrawn="1"/>
        </p:nvSpPr>
        <p:spPr>
          <a:xfrm>
            <a:off x="8436183" y="4980097"/>
            <a:ext cx="14288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158</a:t>
            </a:r>
          </a:p>
          <a:p>
            <a:pPr algn="ctr"/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captages d’eau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00EA710-FBB7-42E8-A918-F31D228444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2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5C6FC362-86FC-474B-B3A7-41C247E13C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64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848E20A-6B52-4A7A-B122-11F6EE583B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FEFFCC3C-38CC-4D5A-8535-D3F40704A0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7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B21CDF5F-5A45-473C-88A8-AB39E666CF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21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21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3" r:id="rId3"/>
    <p:sldLayoutId id="2147483675" r:id="rId4"/>
    <p:sldLayoutId id="2147483651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5A048FD-CB90-40B0-99DC-7F63EFE90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6583" y="5106180"/>
            <a:ext cx="9118833" cy="982662"/>
          </a:xfrm>
        </p:spPr>
        <p:txBody>
          <a:bodyPr/>
          <a:lstStyle/>
          <a:p>
            <a:r>
              <a:rPr lang="fr-FR" dirty="0"/>
              <a:t>Guide d’utilisation – Mise à jour des cartes thématiques</a:t>
            </a:r>
          </a:p>
        </p:txBody>
      </p:sp>
    </p:spTree>
    <p:extLst>
      <p:ext uri="{BB962C8B-B14F-4D97-AF65-F5344CB8AC3E}">
        <p14:creationId xmlns:p14="http://schemas.microsoft.com/office/powerpoint/2010/main" val="141113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0CBB0C4-F4A0-4DE1-A6AB-C9AD65C8C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0072" y="277018"/>
            <a:ext cx="9528896" cy="834659"/>
          </a:xfrm>
        </p:spPr>
        <p:txBody>
          <a:bodyPr/>
          <a:lstStyle/>
          <a:p>
            <a:pPr algn="ctr"/>
            <a:r>
              <a:rPr lang="fr-FR" dirty="0"/>
              <a:t>Utilité de la mise à jour des cartes thématiques sur Alfresco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BB749-F811-4809-8DAF-50FFE35652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285" y="1880527"/>
            <a:ext cx="10284470" cy="33768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fr-FR" sz="2200" dirty="0">
                <a:latin typeface="+mn-lt"/>
              </a:rPr>
              <a:t>L’utilité de cette procédure est d’avoir une autonomie du métier sur la mise à jour des cartes sur la page de l’intranet.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1B6F-D9A7-482F-940B-CB1C0D45A4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277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978FDA-9A23-4DA7-B172-CEE7C5759C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7152D1-D76E-407E-864D-3E633349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22" y="1074045"/>
            <a:ext cx="1783035" cy="1861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F71C006-48D2-4D73-B36D-46F9F4920BB3}"/>
              </a:ext>
            </a:extLst>
          </p:cNvPr>
          <p:cNvSpPr txBox="1"/>
          <p:nvPr/>
        </p:nvSpPr>
        <p:spPr>
          <a:xfrm>
            <a:off x="2765116" y="1646306"/>
            <a:ext cx="6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B48C6CB6-F810-4AD6-B4AD-6C25B3BAF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4183" y="1896986"/>
            <a:ext cx="6655546" cy="1104865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/>
              <a:t>Procédure de mise à jour </a:t>
            </a:r>
          </a:p>
          <a:p>
            <a:r>
              <a:rPr lang="fr-FR" sz="3600" dirty="0"/>
              <a:t>des cartes thématiques</a:t>
            </a:r>
          </a:p>
        </p:txBody>
      </p:sp>
    </p:spTree>
    <p:extLst>
      <p:ext uri="{BB962C8B-B14F-4D97-AF65-F5344CB8AC3E}">
        <p14:creationId xmlns:p14="http://schemas.microsoft.com/office/powerpoint/2010/main" val="9317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0CBB0C4-F4A0-4DE1-A6AB-C9AD65C8C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977" y="238928"/>
            <a:ext cx="9528896" cy="83465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/>
              <a:t>Procédure de mise à jour </a:t>
            </a:r>
          </a:p>
          <a:p>
            <a:pPr algn="ctr"/>
            <a:r>
              <a:rPr lang="fr-FR" dirty="0"/>
              <a:t>des cartes thématiques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1B6F-D9A7-482F-940B-CB1C0D45A4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90353B-8FE5-4194-9382-D1C5F9A0BF4B}"/>
              </a:ext>
            </a:extLst>
          </p:cNvPr>
          <p:cNvSpPr txBox="1"/>
          <p:nvPr/>
        </p:nvSpPr>
        <p:spPr>
          <a:xfrm>
            <a:off x="817470" y="1231780"/>
            <a:ext cx="10557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Alfresco se rendre sur le site ECS &gt; Espace Documentaire &gt; DOCUMENTS PUBLICS &gt; </a:t>
            </a:r>
            <a:r>
              <a:rPr lang="fr-FR" dirty="0" err="1"/>
              <a:t>Cartes_Thématiques</a:t>
            </a:r>
            <a:endParaRPr lang="fr-FR" dirty="0"/>
          </a:p>
          <a:p>
            <a:r>
              <a:rPr lang="fr-FR" dirty="0"/>
              <a:t>puis sur la carte à modifier </a:t>
            </a:r>
          </a:p>
          <a:p>
            <a:endParaRPr lang="fr-FR" dirty="0"/>
          </a:p>
          <a:p>
            <a:r>
              <a:rPr lang="fr-FR" dirty="0"/>
              <a:t>Cliquer sur « Importer une nouvelle version » (voir ci-dessous)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04A9AFB-97CA-4E79-B094-54EFDF56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27" y="2560890"/>
            <a:ext cx="8851724" cy="39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0CBB0C4-F4A0-4DE1-A6AB-C9AD65C8C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977" y="229597"/>
            <a:ext cx="9528896" cy="83465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/>
              <a:t>Procédure de mise à jour </a:t>
            </a:r>
          </a:p>
          <a:p>
            <a:pPr algn="ctr"/>
            <a:r>
              <a:rPr lang="fr-FR" dirty="0"/>
              <a:t>des cartes thématiques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1B6F-D9A7-482F-940B-CB1C0D45A4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90353B-8FE5-4194-9382-D1C5F9A0BF4B}"/>
              </a:ext>
            </a:extLst>
          </p:cNvPr>
          <p:cNvSpPr txBox="1"/>
          <p:nvPr/>
        </p:nvSpPr>
        <p:spPr>
          <a:xfrm>
            <a:off x="914400" y="1484164"/>
            <a:ext cx="10487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Cliquer sur « Sélectionner les fichiers à ajouter » et sélectionner dans vos documents la nouvelle version de la carte.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6A95A9-7244-4B46-A0FF-A429992A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97" y="2677885"/>
            <a:ext cx="7937333" cy="35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0CBB0C4-F4A0-4DE1-A6AB-C9AD65C8C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977" y="238928"/>
            <a:ext cx="9528896" cy="83465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Remarque importante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1B6F-D9A7-482F-940B-CB1C0D45A4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90353B-8FE5-4194-9382-D1C5F9A0BF4B}"/>
              </a:ext>
            </a:extLst>
          </p:cNvPr>
          <p:cNvSpPr txBox="1"/>
          <p:nvPr/>
        </p:nvSpPr>
        <p:spPr>
          <a:xfrm>
            <a:off x="914400" y="1484164"/>
            <a:ext cx="10487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Cette procédure permet de mettre à jour les cartes sur l’intranet directement par Alfresco sans avoir besoin de passer par la DSI.</a:t>
            </a:r>
          </a:p>
          <a:p>
            <a:endParaRPr lang="fr-FR" sz="2200" dirty="0"/>
          </a:p>
          <a:p>
            <a:r>
              <a:rPr lang="fr-FR" sz="2200" dirty="0"/>
              <a:t>La DSI reste disponible en cas de problème technique.</a:t>
            </a:r>
          </a:p>
        </p:txBody>
      </p:sp>
    </p:spTree>
    <p:extLst>
      <p:ext uri="{BB962C8B-B14F-4D97-AF65-F5344CB8AC3E}">
        <p14:creationId xmlns:p14="http://schemas.microsoft.com/office/powerpoint/2010/main" val="235314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978FDA-9A23-4DA7-B172-CEE7C5759C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7152D1-D76E-407E-864D-3E633349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22" y="1074045"/>
            <a:ext cx="1783035" cy="1861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F71C006-48D2-4D73-B36D-46F9F4920BB3}"/>
              </a:ext>
            </a:extLst>
          </p:cNvPr>
          <p:cNvSpPr txBox="1"/>
          <p:nvPr/>
        </p:nvSpPr>
        <p:spPr>
          <a:xfrm>
            <a:off x="2765116" y="1646306"/>
            <a:ext cx="6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B48C6CB6-F810-4AD6-B4AD-6C25B3BAF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4183" y="1896986"/>
            <a:ext cx="6655546" cy="1104865"/>
          </a:xfrm>
        </p:spPr>
        <p:txBody>
          <a:bodyPr>
            <a:normAutofit/>
          </a:bodyPr>
          <a:lstStyle/>
          <a:p>
            <a:r>
              <a:rPr lang="fr-FR" sz="3600" dirty="0"/>
              <a:t>Récupérer une version antérieure d’une carte</a:t>
            </a:r>
          </a:p>
        </p:txBody>
      </p:sp>
    </p:spTree>
    <p:extLst>
      <p:ext uri="{BB962C8B-B14F-4D97-AF65-F5344CB8AC3E}">
        <p14:creationId xmlns:p14="http://schemas.microsoft.com/office/powerpoint/2010/main" val="400222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0CBB0C4-F4A0-4DE1-A6AB-C9AD65C8C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977" y="238928"/>
            <a:ext cx="9528896" cy="83465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Récupérer une version antérieure d’une carte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1B6F-D9A7-482F-940B-CB1C0D45A4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D4DB8E-EFF1-466A-8FE7-65122114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3" y="1073587"/>
            <a:ext cx="9654072" cy="45809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0FB130-E46E-4E65-8E5B-BA7DF74438B1}"/>
              </a:ext>
            </a:extLst>
          </p:cNvPr>
          <p:cNvSpPr txBox="1"/>
          <p:nvPr/>
        </p:nvSpPr>
        <p:spPr>
          <a:xfrm>
            <a:off x="110538" y="940382"/>
            <a:ext cx="709061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fr-FR" sz="1400" dirty="0"/>
              <a:t>Alfresco intègre la possibilité de télécharger ou remettre une carte à sa version antérieure.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fr-FR" sz="1400" dirty="0"/>
              <a:t>Pour cela se rendre en bas à droite de la page de la carte, vous trouverez un onglet « historique des versions ».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fr-FR" sz="1400" dirty="0"/>
              <a:t>Cette onglet permet de télécharger, afficher les propriétés ou rétablir une version antérieure. (voir screen diapo suivante)</a:t>
            </a:r>
          </a:p>
        </p:txBody>
      </p:sp>
    </p:spTree>
    <p:extLst>
      <p:ext uri="{BB962C8B-B14F-4D97-AF65-F5344CB8AC3E}">
        <p14:creationId xmlns:p14="http://schemas.microsoft.com/office/powerpoint/2010/main" val="220545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3B374EF1-CC2B-436F-941D-C228930AD18B}"/>
              </a:ext>
            </a:extLst>
          </p:cNvPr>
          <p:cNvSpPr txBox="1">
            <a:spLocks/>
          </p:cNvSpPr>
          <p:nvPr/>
        </p:nvSpPr>
        <p:spPr>
          <a:xfrm>
            <a:off x="2869244" y="2404248"/>
            <a:ext cx="7041822" cy="3094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2000" b="1" dirty="0"/>
              <a:t>Pour toute question ou renseignement veuillez vous tourner vers la DSI</a:t>
            </a:r>
          </a:p>
        </p:txBody>
      </p:sp>
    </p:spTree>
    <p:extLst>
      <p:ext uri="{BB962C8B-B14F-4D97-AF65-F5344CB8AC3E}">
        <p14:creationId xmlns:p14="http://schemas.microsoft.com/office/powerpoint/2010/main" val="154433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198CA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8742</TotalTime>
  <Words>251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Assistant CDP</dc:creator>
  <cp:lastModifiedBy>CARPOT Clement</cp:lastModifiedBy>
  <cp:revision>291</cp:revision>
  <cp:lastPrinted>2019-05-20T07:33:02Z</cp:lastPrinted>
  <dcterms:created xsi:type="dcterms:W3CDTF">2019-03-06T13:07:58Z</dcterms:created>
  <dcterms:modified xsi:type="dcterms:W3CDTF">2022-02-16T14:37:18Z</dcterms:modified>
</cp:coreProperties>
</file>