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7"/>
  </p:notesMasterIdLst>
  <p:sldIdLst>
    <p:sldId id="1298" r:id="rId2"/>
    <p:sldId id="1302" r:id="rId3"/>
    <p:sldId id="1304" r:id="rId4"/>
    <p:sldId id="1305" r:id="rId5"/>
    <p:sldId id="1306" r:id="rId6"/>
  </p:sldIdLst>
  <p:sldSz cx="12192000" cy="6858000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0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44" y="46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90016-D1A8-4DF8-AD5F-0BF4028F40BA}" type="datetimeFigureOut">
              <a:rPr lang="fr-FR" smtClean="0"/>
              <a:t>06/05/2022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E3B63-BDAB-4304-AA07-3DD90C8D0F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4915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Martial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CE3B63-BDAB-4304-AA07-3DD90C8D0FC1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7271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Martial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CE3B63-BDAB-4304-AA07-3DD90C8D0FC1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2437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Martial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CE3B63-BDAB-4304-AA07-3DD90C8D0FC1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5191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Martial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CE3B63-BDAB-4304-AA07-3DD90C8D0FC1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0072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Martial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CE3B63-BDAB-4304-AA07-3DD90C8D0FC1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7793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9A5E0B-D75C-46BB-AD85-93C670561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FFD5915-9AB6-42ED-83F2-F6F4345EA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208716-AABC-48BC-988E-583FFE7C4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186A0-B983-45B1-AD68-8AC0B2CC56B5}" type="datetimeFigureOut">
              <a:rPr lang="fr-FR" smtClean="0"/>
              <a:t>06/05/2022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CBA45A-5026-46C3-968D-E087DB5F0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D050B8-8E8E-4521-A9F9-C56E197F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1863-8474-4739-8B3E-F15880531E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2913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FB8E21-1278-4293-875A-4C6D3E7B5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F82C8FA-443E-4237-8B3F-BCBAD999E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433BF7-0C8E-4C8B-935D-5DA3CD99B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186A0-B983-45B1-AD68-8AC0B2CC56B5}" type="datetimeFigureOut">
              <a:rPr lang="fr-FR" smtClean="0"/>
              <a:t>06/05/2022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DF7B90-0134-49E3-894F-441168FE9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8F24D2-FBCF-4565-9C0D-90DF12A45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1863-8474-4739-8B3E-F15880531E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264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8391F6B-3871-4BE0-889F-5027B97890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3659468-7405-4B9D-85BF-042FAD437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36151A-A629-49AE-892E-B3669911F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186A0-B983-45B1-AD68-8AC0B2CC56B5}" type="datetimeFigureOut">
              <a:rPr lang="fr-FR" smtClean="0"/>
              <a:t>06/05/2022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04F64F-F43D-4C10-B32F-A38946529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79FAF4-2BFB-48ED-B1F3-094DD55ED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1863-8474-4739-8B3E-F15880531E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6416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u text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A5661807-70D0-4149-B3D6-BFD559541F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337202"/>
            <a:ext cx="2380129" cy="2520798"/>
          </a:xfrm>
          <a:prstGeom prst="rect">
            <a:avLst/>
          </a:prstGeom>
        </p:spPr>
      </p:pic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865A743F-A6F7-2D46-8DA0-B8E4FDA9AD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69888" y="498960"/>
            <a:ext cx="9528896" cy="11048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1" i="0">
                <a:solidFill>
                  <a:srgbClr val="198CA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EF9085FA-275E-6D48-B84C-DB350FC5BAC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69887" y="2097741"/>
            <a:ext cx="9528897" cy="323250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pPr lvl="0"/>
            <a:r>
              <a:rPr lang="fr-FR" dirty="0"/>
              <a:t>Zone de texte 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CB8F4259-086B-C148-A1A2-FDFFB18F2A6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98785" y="5913176"/>
            <a:ext cx="637996" cy="783459"/>
          </a:xfrm>
          <a:prstGeom prst="rect">
            <a:avLst/>
          </a:prstGeom>
        </p:spPr>
      </p:pic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E19C237A-3AA6-AE44-97E1-7AE5FBAAA1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4331" y="6320117"/>
            <a:ext cx="557215" cy="3765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1" i="0">
                <a:solidFill>
                  <a:srgbClr val="34519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lvl="0"/>
            <a:r>
              <a:rPr lang="fr-FR" dirty="0"/>
              <a:t>3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F0E1660-4B1A-4B65-83A9-943F23CA07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1832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8085FD-7040-4784-B367-C38A50DAE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9D345A-34D0-46C4-9449-DEC43FD2A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E9291C-5F09-47AC-8745-C96652B7F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186A0-B983-45B1-AD68-8AC0B2CC56B5}" type="datetimeFigureOut">
              <a:rPr lang="fr-FR" smtClean="0"/>
              <a:t>06/05/2022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824CEF-29C4-467B-B14B-74C775324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530FFA-7BE7-4E80-8C0E-2ED4FEEB7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1863-8474-4739-8B3E-F15880531E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5534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B66FB3-EAC2-4F9C-9412-035AA3D79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E58CB0B-B9E5-4A88-BB8E-BE91A9CD4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9F35A3-90A4-4F69-B95D-DBF54C1AF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186A0-B983-45B1-AD68-8AC0B2CC56B5}" type="datetimeFigureOut">
              <a:rPr lang="fr-FR" smtClean="0"/>
              <a:t>06/05/2022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07BBE6-38FD-4474-A30F-7441FEFA6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B01025-0E8D-408D-A5B1-B9E88C32C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1863-8474-4739-8B3E-F15880531E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9052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087DC9-DABD-4464-AE0C-6F378C905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C947D6-5C79-4412-9D23-27CF4B20F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B7A933F-8B79-4C01-BF09-4C33B2D70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4E65470-D9D8-450B-A0F6-C164671DF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186A0-B983-45B1-AD68-8AC0B2CC56B5}" type="datetimeFigureOut">
              <a:rPr lang="fr-FR" smtClean="0"/>
              <a:t>06/05/2022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05A7624-A547-454F-8FA9-F015494A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672CEB8-1061-4D50-8740-562BF4AA2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1863-8474-4739-8B3E-F15880531E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77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AA180-63F9-4B86-B3EA-28E873E0D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5E1E62-0D53-48F7-BB14-03B4320F0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07EB4A-2BA1-4AE8-AF1F-2C2477826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7F8FCD6-4BA2-4746-93E2-F6833CC1A7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DB2FEE3-0634-497C-9BE2-011F64BAE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8B60B64-9ABE-4EDC-A2A7-B57883D5F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186A0-B983-45B1-AD68-8AC0B2CC56B5}" type="datetimeFigureOut">
              <a:rPr lang="fr-FR" smtClean="0"/>
              <a:t>06/05/2022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395DAD-D452-42CB-8848-017DF89C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90D95AA-8C79-421B-98EF-00490EE83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1863-8474-4739-8B3E-F15880531E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666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DC4E1F-98ED-4AF0-9816-0E91C38D5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CF22005-3E10-4C39-A8AA-067EEB413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186A0-B983-45B1-AD68-8AC0B2CC56B5}" type="datetimeFigureOut">
              <a:rPr lang="fr-FR" smtClean="0"/>
              <a:t>06/05/2022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D75163E-712E-46DD-BB26-0BC88D2B3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8B5C1C0-0C1E-4E91-A82D-2BE5210B6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1863-8474-4739-8B3E-F15880531E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3320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1287933-6758-44F5-ACBC-DBEC11ED3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186A0-B983-45B1-AD68-8AC0B2CC56B5}" type="datetimeFigureOut">
              <a:rPr lang="fr-FR" smtClean="0"/>
              <a:t>06/05/2022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548C167-670E-4629-842F-1882A37C0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DAF636-FBBC-4FA3-9D7A-4EC62933F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1863-8474-4739-8B3E-F15880531E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0081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FADE36-A332-463A-BDD1-8DD977F39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FC0AAE-9F8D-455E-B796-531804294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517C79-407A-44E3-A780-B39C171ED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B51171A-0AEA-4281-83A7-E72B37FD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186A0-B983-45B1-AD68-8AC0B2CC56B5}" type="datetimeFigureOut">
              <a:rPr lang="fr-FR" smtClean="0"/>
              <a:t>06/05/2022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CE6D29-FB87-47E8-B294-25C11446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34BCAC-D483-44F2-A7D6-3F9FB9431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1863-8474-4739-8B3E-F15880531E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8126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6A5666-9F86-42F7-9749-C1BC925EA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3489712-AD27-4E57-B9B1-58F0CF10F8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4AC6CF1-7B33-4DF6-AB7C-6952AE69E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319CE8D-E16E-4605-A83F-57F3FB4FB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186A0-B983-45B1-AD68-8AC0B2CC56B5}" type="datetimeFigureOut">
              <a:rPr lang="fr-FR" smtClean="0"/>
              <a:t>06/05/2022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D77DA05-CE67-46F8-8580-5BD5C745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8D5694-238D-457C-BB3F-0E379D6BA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1863-8474-4739-8B3E-F15880531E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365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E473470-44DF-4F52-8D6F-A22B92512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CA02657-BCBA-4747-B6CA-CA592CAE3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50B064-670B-4ABA-9B5E-967C56AE10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186A0-B983-45B1-AD68-8AC0B2CC56B5}" type="datetimeFigureOut">
              <a:rPr lang="fr-FR" smtClean="0"/>
              <a:t>06/05/2022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D61FCA-C149-4C6C-BDDB-EBDEB33A5F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6C4D35-23D3-43D4-A826-D22458C7A9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11863-8474-4739-8B3E-F15880531E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8027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19CA79AD-FA51-4C5C-ACF5-6BDA134E25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31236" y="138678"/>
            <a:ext cx="9528896" cy="501409"/>
          </a:xfrm>
        </p:spPr>
        <p:txBody>
          <a:bodyPr/>
          <a:lstStyle/>
          <a:p>
            <a:pPr algn="ctr"/>
            <a:r>
              <a:rPr lang="fr-FR" dirty="0"/>
              <a:t>PROCEDURE EXPORT ACCESS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131B31D-BFAF-4CF4-8E8D-1CD03F95D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02" y="1194085"/>
            <a:ext cx="9781565" cy="565496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9C760D0-846C-4CB1-83E9-5E9D77B86327}"/>
              </a:ext>
            </a:extLst>
          </p:cNvPr>
          <p:cNvSpPr txBox="1"/>
          <p:nvPr/>
        </p:nvSpPr>
        <p:spPr>
          <a:xfrm>
            <a:off x="1903548" y="732420"/>
            <a:ext cx="778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Etape 1 - Cliquer sur le champ « T-Renseignements » dans le menu de gauche</a:t>
            </a:r>
          </a:p>
        </p:txBody>
      </p:sp>
    </p:spTree>
    <p:extLst>
      <p:ext uri="{BB962C8B-B14F-4D97-AF65-F5344CB8AC3E}">
        <p14:creationId xmlns:p14="http://schemas.microsoft.com/office/powerpoint/2010/main" val="2056390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19CA79AD-FA51-4C5C-ACF5-6BDA134E25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31551" y="224732"/>
            <a:ext cx="9528896" cy="501409"/>
          </a:xfrm>
        </p:spPr>
        <p:txBody>
          <a:bodyPr/>
          <a:lstStyle/>
          <a:p>
            <a:pPr algn="ctr"/>
            <a:r>
              <a:rPr lang="fr-FR" dirty="0"/>
              <a:t>PROCEDURE EXPORT ACCESS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81A5864-829E-4F08-B4D2-5CA782276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071" y="1095473"/>
            <a:ext cx="9907858" cy="5712499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D16A221-6CC4-412D-882B-7624B506C250}"/>
              </a:ext>
            </a:extLst>
          </p:cNvPr>
          <p:cNvSpPr txBox="1"/>
          <p:nvPr/>
        </p:nvSpPr>
        <p:spPr>
          <a:xfrm>
            <a:off x="2559423" y="726141"/>
            <a:ext cx="707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Etape 2 – Cliquer sur « Données externes » dans le bandeau supérieur</a:t>
            </a:r>
          </a:p>
        </p:txBody>
      </p:sp>
    </p:spTree>
    <p:extLst>
      <p:ext uri="{BB962C8B-B14F-4D97-AF65-F5344CB8AC3E}">
        <p14:creationId xmlns:p14="http://schemas.microsoft.com/office/powerpoint/2010/main" val="282786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19CA79AD-FA51-4C5C-ACF5-6BDA134E25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31551" y="224732"/>
            <a:ext cx="9528896" cy="501409"/>
          </a:xfrm>
        </p:spPr>
        <p:txBody>
          <a:bodyPr/>
          <a:lstStyle/>
          <a:p>
            <a:pPr algn="ctr"/>
            <a:r>
              <a:rPr lang="fr-FR" dirty="0"/>
              <a:t>PROCEDURE EXPORT ACCESS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D16A221-6CC4-412D-882B-7624B506C250}"/>
              </a:ext>
            </a:extLst>
          </p:cNvPr>
          <p:cNvSpPr txBox="1"/>
          <p:nvPr/>
        </p:nvSpPr>
        <p:spPr>
          <a:xfrm>
            <a:off x="2559422" y="609600"/>
            <a:ext cx="707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Etape 3 – Cliquer sur « Excel» dans le bandeau supérieur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162FE88-ABA6-4194-BDDA-6F4949629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971" y="978932"/>
            <a:ext cx="9984057" cy="575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19CA79AD-FA51-4C5C-ACF5-6BDA134E25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31551" y="224732"/>
            <a:ext cx="9528896" cy="501409"/>
          </a:xfrm>
        </p:spPr>
        <p:txBody>
          <a:bodyPr/>
          <a:lstStyle/>
          <a:p>
            <a:pPr algn="ctr"/>
            <a:r>
              <a:rPr lang="fr-FR" dirty="0"/>
              <a:t>PROCEDURE EXPORT ACCESS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D16A221-6CC4-412D-882B-7624B506C250}"/>
              </a:ext>
            </a:extLst>
          </p:cNvPr>
          <p:cNvSpPr txBox="1"/>
          <p:nvPr/>
        </p:nvSpPr>
        <p:spPr>
          <a:xfrm>
            <a:off x="2559422" y="672353"/>
            <a:ext cx="7073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Etape 4 – Cliquer sur « Parcourir…» et choisir le lieu d’enregistrement du fichier d’export</a:t>
            </a:r>
          </a:p>
        </p:txBody>
      </p: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1CB1DC5F-129D-4F2D-B654-46C53816E5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888" y="1290303"/>
            <a:ext cx="9250220" cy="534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161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19CA79AD-FA51-4C5C-ACF5-6BDA134E25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31551" y="224732"/>
            <a:ext cx="9528896" cy="501409"/>
          </a:xfrm>
        </p:spPr>
        <p:txBody>
          <a:bodyPr/>
          <a:lstStyle/>
          <a:p>
            <a:pPr algn="ctr"/>
            <a:r>
              <a:rPr lang="fr-FR" dirty="0"/>
              <a:t>PROCEDURE EXPORT ACCESS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D16A221-6CC4-412D-882B-7624B506C250}"/>
              </a:ext>
            </a:extLst>
          </p:cNvPr>
          <p:cNvSpPr txBox="1"/>
          <p:nvPr/>
        </p:nvSpPr>
        <p:spPr>
          <a:xfrm>
            <a:off x="1553133" y="1990165"/>
            <a:ext cx="9085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Etape 5 – M’envoyer par mail le fichier Excel qui vient d’être créé</a:t>
            </a:r>
          </a:p>
        </p:txBody>
      </p:sp>
    </p:spTree>
    <p:extLst>
      <p:ext uri="{BB962C8B-B14F-4D97-AF65-F5344CB8AC3E}">
        <p14:creationId xmlns:p14="http://schemas.microsoft.com/office/powerpoint/2010/main" val="2939129243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2727</TotalTime>
  <Words>94</Words>
  <Application>Microsoft Office PowerPoint</Application>
  <PresentationFormat>Grand écran</PresentationFormat>
  <Paragraphs>20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Helvetica Neue</vt:lpstr>
      <vt:lpstr>Helvetica Neue Thin</vt:lpstr>
      <vt:lpstr>1_Thème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ARDOUIN Philippe</dc:creator>
  <cp:lastModifiedBy>CARPOT Clement</cp:lastModifiedBy>
  <cp:revision>298</cp:revision>
  <cp:lastPrinted>2022-03-01T10:42:16Z</cp:lastPrinted>
  <dcterms:created xsi:type="dcterms:W3CDTF">2020-03-06T08:33:51Z</dcterms:created>
  <dcterms:modified xsi:type="dcterms:W3CDTF">2022-05-06T09:48:43Z</dcterms:modified>
</cp:coreProperties>
</file>