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3457C5-8014-4585-B0DF-52120A1E4D9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48717F4-8C81-4B57-8DE3-2F8BD4EAE3CA}">
      <dgm:prSet/>
      <dgm:spPr/>
      <dgm:t>
        <a:bodyPr/>
        <a:lstStyle/>
        <a:p>
          <a:r>
            <a:rPr lang="fr-FR"/>
            <a:t>Des articles très qualitatifs</a:t>
          </a:r>
          <a:endParaRPr lang="en-US"/>
        </a:p>
      </dgm:t>
    </dgm:pt>
    <dgm:pt modelId="{8E73D085-26F0-4A3C-B9F5-2B5E255B2898}" type="parTrans" cxnId="{49F5AAA2-E6BD-4FC2-8CC7-FC1931FC67FA}">
      <dgm:prSet/>
      <dgm:spPr/>
      <dgm:t>
        <a:bodyPr/>
        <a:lstStyle/>
        <a:p>
          <a:endParaRPr lang="en-US"/>
        </a:p>
      </dgm:t>
    </dgm:pt>
    <dgm:pt modelId="{B156BDBA-4E57-4B52-B13A-4DDB576AE81A}" type="sibTrans" cxnId="{49F5AAA2-E6BD-4FC2-8CC7-FC1931FC67FA}">
      <dgm:prSet/>
      <dgm:spPr/>
      <dgm:t>
        <a:bodyPr/>
        <a:lstStyle/>
        <a:p>
          <a:endParaRPr lang="en-US"/>
        </a:p>
      </dgm:t>
    </dgm:pt>
    <dgm:pt modelId="{BCDCB03A-366F-47C4-A348-466BF5B7FA07}">
      <dgm:prSet/>
      <dgm:spPr/>
      <dgm:t>
        <a:bodyPr/>
        <a:lstStyle/>
        <a:p>
          <a:r>
            <a:rPr lang="fr-FR"/>
            <a:t>Algorithme de proposition d’articles incroyablement bon</a:t>
          </a:r>
          <a:endParaRPr lang="en-US"/>
        </a:p>
      </dgm:t>
    </dgm:pt>
    <dgm:pt modelId="{3D4DCBB2-5677-47F6-8982-C860FD0C0345}" type="parTrans" cxnId="{592ED7B9-D2CD-4C3C-A6F2-0A2033E0C6BF}">
      <dgm:prSet/>
      <dgm:spPr/>
      <dgm:t>
        <a:bodyPr/>
        <a:lstStyle/>
        <a:p>
          <a:endParaRPr lang="en-US"/>
        </a:p>
      </dgm:t>
    </dgm:pt>
    <dgm:pt modelId="{2E0D9CE4-9CFB-43E4-BD23-298958761614}" type="sibTrans" cxnId="{592ED7B9-D2CD-4C3C-A6F2-0A2033E0C6BF}">
      <dgm:prSet/>
      <dgm:spPr/>
      <dgm:t>
        <a:bodyPr/>
        <a:lstStyle/>
        <a:p>
          <a:endParaRPr lang="en-US"/>
        </a:p>
      </dgm:t>
    </dgm:pt>
    <dgm:pt modelId="{CA0A7F21-3EF4-4814-B4BA-35C642BC85BA}">
      <dgm:prSet/>
      <dgm:spPr/>
      <dgm:t>
        <a:bodyPr/>
        <a:lstStyle/>
        <a:p>
          <a:r>
            <a:rPr lang="fr-FR"/>
            <a:t>Une interface bien pensée, on trouve toujours des truc cool à lire</a:t>
          </a:r>
          <a:endParaRPr lang="en-US"/>
        </a:p>
      </dgm:t>
    </dgm:pt>
    <dgm:pt modelId="{3ADDC403-F0E5-4745-A6F1-713A38EA279A}" type="parTrans" cxnId="{2E0DB7F3-67FD-4C3F-A660-DB28FAC50EEE}">
      <dgm:prSet/>
      <dgm:spPr/>
      <dgm:t>
        <a:bodyPr/>
        <a:lstStyle/>
        <a:p>
          <a:endParaRPr lang="en-US"/>
        </a:p>
      </dgm:t>
    </dgm:pt>
    <dgm:pt modelId="{8B6F3C9B-920A-4DBB-832B-FF3A8F748B37}" type="sibTrans" cxnId="{2E0DB7F3-67FD-4C3F-A660-DB28FAC50EEE}">
      <dgm:prSet/>
      <dgm:spPr/>
      <dgm:t>
        <a:bodyPr/>
        <a:lstStyle/>
        <a:p>
          <a:endParaRPr lang="en-US"/>
        </a:p>
      </dgm:t>
    </dgm:pt>
    <dgm:pt modelId="{8A75E26B-696D-4353-A761-E950F6CCF4C7}" type="pres">
      <dgm:prSet presAssocID="{DA3457C5-8014-4585-B0DF-52120A1E4D97}" presName="root" presStyleCnt="0">
        <dgm:presLayoutVars>
          <dgm:dir/>
          <dgm:resizeHandles val="exact"/>
        </dgm:presLayoutVars>
      </dgm:prSet>
      <dgm:spPr/>
    </dgm:pt>
    <dgm:pt modelId="{CB72A0B8-365B-4E99-9398-5A42893815A0}" type="pres">
      <dgm:prSet presAssocID="{B48717F4-8C81-4B57-8DE3-2F8BD4EAE3CA}" presName="compNode" presStyleCnt="0"/>
      <dgm:spPr/>
    </dgm:pt>
    <dgm:pt modelId="{1F927C69-9680-4B56-9364-1C2C19051507}" type="pres">
      <dgm:prSet presAssocID="{B48717F4-8C81-4B57-8DE3-2F8BD4EAE3C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0E8387A1-3D5C-4131-BFAF-F77ED2F936B2}" type="pres">
      <dgm:prSet presAssocID="{B48717F4-8C81-4B57-8DE3-2F8BD4EAE3CA}" presName="spaceRect" presStyleCnt="0"/>
      <dgm:spPr/>
    </dgm:pt>
    <dgm:pt modelId="{409151E0-BEFA-4EC2-A6EE-E9DD97E929FD}" type="pres">
      <dgm:prSet presAssocID="{B48717F4-8C81-4B57-8DE3-2F8BD4EAE3CA}" presName="textRect" presStyleLbl="revTx" presStyleIdx="0" presStyleCnt="3">
        <dgm:presLayoutVars>
          <dgm:chMax val="1"/>
          <dgm:chPref val="1"/>
        </dgm:presLayoutVars>
      </dgm:prSet>
      <dgm:spPr/>
    </dgm:pt>
    <dgm:pt modelId="{F4699FEC-ADCF-469D-A7CD-974348D6F94D}" type="pres">
      <dgm:prSet presAssocID="{B156BDBA-4E57-4B52-B13A-4DDB576AE81A}" presName="sibTrans" presStyleCnt="0"/>
      <dgm:spPr/>
    </dgm:pt>
    <dgm:pt modelId="{72F14E7C-BD70-496E-A865-2E1C4B17F70D}" type="pres">
      <dgm:prSet presAssocID="{BCDCB03A-366F-47C4-A348-466BF5B7FA07}" presName="compNode" presStyleCnt="0"/>
      <dgm:spPr/>
    </dgm:pt>
    <dgm:pt modelId="{A6D7D63B-3ECD-4B8E-A9AB-EBA8DBA9CCAE}" type="pres">
      <dgm:prSet presAssocID="{BCDCB03A-366F-47C4-A348-466BF5B7FA0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817D12DD-CB5F-4E67-BD5C-EAAF4775884A}" type="pres">
      <dgm:prSet presAssocID="{BCDCB03A-366F-47C4-A348-466BF5B7FA07}" presName="spaceRect" presStyleCnt="0"/>
      <dgm:spPr/>
    </dgm:pt>
    <dgm:pt modelId="{5D2ED0B8-0E0E-428B-A5B4-16CEED0FE716}" type="pres">
      <dgm:prSet presAssocID="{BCDCB03A-366F-47C4-A348-466BF5B7FA07}" presName="textRect" presStyleLbl="revTx" presStyleIdx="1" presStyleCnt="3">
        <dgm:presLayoutVars>
          <dgm:chMax val="1"/>
          <dgm:chPref val="1"/>
        </dgm:presLayoutVars>
      </dgm:prSet>
      <dgm:spPr/>
    </dgm:pt>
    <dgm:pt modelId="{D1959471-8A2D-4317-9102-9DF64045848D}" type="pres">
      <dgm:prSet presAssocID="{2E0D9CE4-9CFB-43E4-BD23-298958761614}" presName="sibTrans" presStyleCnt="0"/>
      <dgm:spPr/>
    </dgm:pt>
    <dgm:pt modelId="{962C9E4C-A3DA-4564-AEEB-0A713A20CA71}" type="pres">
      <dgm:prSet presAssocID="{CA0A7F21-3EF4-4814-B4BA-35C642BC85BA}" presName="compNode" presStyleCnt="0"/>
      <dgm:spPr/>
    </dgm:pt>
    <dgm:pt modelId="{C932D27C-9825-4002-B79F-B8A7A73B17AD}" type="pres">
      <dgm:prSet presAssocID="{CA0A7F21-3EF4-4814-B4BA-35C642BC85B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vres"/>
        </a:ext>
      </dgm:extLst>
    </dgm:pt>
    <dgm:pt modelId="{F298E7B8-2553-4708-8D63-6BC905841A7C}" type="pres">
      <dgm:prSet presAssocID="{CA0A7F21-3EF4-4814-B4BA-35C642BC85BA}" presName="spaceRect" presStyleCnt="0"/>
      <dgm:spPr/>
    </dgm:pt>
    <dgm:pt modelId="{621790D6-185D-4F15-8CF8-5E4CDB6BCC2D}" type="pres">
      <dgm:prSet presAssocID="{CA0A7F21-3EF4-4814-B4BA-35C642BC85B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D2F2107-3ADC-42A7-AA56-84E9765A8747}" type="presOf" srcId="{B48717F4-8C81-4B57-8DE3-2F8BD4EAE3CA}" destId="{409151E0-BEFA-4EC2-A6EE-E9DD97E929FD}" srcOrd="0" destOrd="0" presId="urn:microsoft.com/office/officeart/2018/2/layout/IconLabelList"/>
    <dgm:cxn modelId="{44A96235-6C9C-4024-91D7-AB36B962FCC2}" type="presOf" srcId="{DA3457C5-8014-4585-B0DF-52120A1E4D97}" destId="{8A75E26B-696D-4353-A761-E950F6CCF4C7}" srcOrd="0" destOrd="0" presId="urn:microsoft.com/office/officeart/2018/2/layout/IconLabelList"/>
    <dgm:cxn modelId="{CB8DA646-94CA-45B0-ABA0-20EC6C8B2D05}" type="presOf" srcId="{BCDCB03A-366F-47C4-A348-466BF5B7FA07}" destId="{5D2ED0B8-0E0E-428B-A5B4-16CEED0FE716}" srcOrd="0" destOrd="0" presId="urn:microsoft.com/office/officeart/2018/2/layout/IconLabelList"/>
    <dgm:cxn modelId="{1182B046-B2FF-4983-A018-3905C6CA30B7}" type="presOf" srcId="{CA0A7F21-3EF4-4814-B4BA-35C642BC85BA}" destId="{621790D6-185D-4F15-8CF8-5E4CDB6BCC2D}" srcOrd="0" destOrd="0" presId="urn:microsoft.com/office/officeart/2018/2/layout/IconLabelList"/>
    <dgm:cxn modelId="{49F5AAA2-E6BD-4FC2-8CC7-FC1931FC67FA}" srcId="{DA3457C5-8014-4585-B0DF-52120A1E4D97}" destId="{B48717F4-8C81-4B57-8DE3-2F8BD4EAE3CA}" srcOrd="0" destOrd="0" parTransId="{8E73D085-26F0-4A3C-B9F5-2B5E255B2898}" sibTransId="{B156BDBA-4E57-4B52-B13A-4DDB576AE81A}"/>
    <dgm:cxn modelId="{592ED7B9-D2CD-4C3C-A6F2-0A2033E0C6BF}" srcId="{DA3457C5-8014-4585-B0DF-52120A1E4D97}" destId="{BCDCB03A-366F-47C4-A348-466BF5B7FA07}" srcOrd="1" destOrd="0" parTransId="{3D4DCBB2-5677-47F6-8982-C860FD0C0345}" sibTransId="{2E0D9CE4-9CFB-43E4-BD23-298958761614}"/>
    <dgm:cxn modelId="{2E0DB7F3-67FD-4C3F-A660-DB28FAC50EEE}" srcId="{DA3457C5-8014-4585-B0DF-52120A1E4D97}" destId="{CA0A7F21-3EF4-4814-B4BA-35C642BC85BA}" srcOrd="2" destOrd="0" parTransId="{3ADDC403-F0E5-4745-A6F1-713A38EA279A}" sibTransId="{8B6F3C9B-920A-4DBB-832B-FF3A8F748B37}"/>
    <dgm:cxn modelId="{2357721D-D73B-40DB-87A9-24E8D86276B1}" type="presParOf" srcId="{8A75E26B-696D-4353-A761-E950F6CCF4C7}" destId="{CB72A0B8-365B-4E99-9398-5A42893815A0}" srcOrd="0" destOrd="0" presId="urn:microsoft.com/office/officeart/2018/2/layout/IconLabelList"/>
    <dgm:cxn modelId="{5A6AAE65-4FBE-4A44-BF9A-E530F29C2C7C}" type="presParOf" srcId="{CB72A0B8-365B-4E99-9398-5A42893815A0}" destId="{1F927C69-9680-4B56-9364-1C2C19051507}" srcOrd="0" destOrd="0" presId="urn:microsoft.com/office/officeart/2018/2/layout/IconLabelList"/>
    <dgm:cxn modelId="{6E182DEF-B004-4C7B-9573-C2B8E91A6EB4}" type="presParOf" srcId="{CB72A0B8-365B-4E99-9398-5A42893815A0}" destId="{0E8387A1-3D5C-4131-BFAF-F77ED2F936B2}" srcOrd="1" destOrd="0" presId="urn:microsoft.com/office/officeart/2018/2/layout/IconLabelList"/>
    <dgm:cxn modelId="{A57A3787-31FA-4450-9DCD-DBEA17802856}" type="presParOf" srcId="{CB72A0B8-365B-4E99-9398-5A42893815A0}" destId="{409151E0-BEFA-4EC2-A6EE-E9DD97E929FD}" srcOrd="2" destOrd="0" presId="urn:microsoft.com/office/officeart/2018/2/layout/IconLabelList"/>
    <dgm:cxn modelId="{E58BD37F-73B8-4C36-8811-F72170636AA5}" type="presParOf" srcId="{8A75E26B-696D-4353-A761-E950F6CCF4C7}" destId="{F4699FEC-ADCF-469D-A7CD-974348D6F94D}" srcOrd="1" destOrd="0" presId="urn:microsoft.com/office/officeart/2018/2/layout/IconLabelList"/>
    <dgm:cxn modelId="{EEDBBF25-D324-457A-A904-5A89661D91C7}" type="presParOf" srcId="{8A75E26B-696D-4353-A761-E950F6CCF4C7}" destId="{72F14E7C-BD70-496E-A865-2E1C4B17F70D}" srcOrd="2" destOrd="0" presId="urn:microsoft.com/office/officeart/2018/2/layout/IconLabelList"/>
    <dgm:cxn modelId="{1248319F-6300-44E5-85AF-D7371479FE50}" type="presParOf" srcId="{72F14E7C-BD70-496E-A865-2E1C4B17F70D}" destId="{A6D7D63B-3ECD-4B8E-A9AB-EBA8DBA9CCAE}" srcOrd="0" destOrd="0" presId="urn:microsoft.com/office/officeart/2018/2/layout/IconLabelList"/>
    <dgm:cxn modelId="{A3E5C375-1124-42AA-A149-6BA2E28D6338}" type="presParOf" srcId="{72F14E7C-BD70-496E-A865-2E1C4B17F70D}" destId="{817D12DD-CB5F-4E67-BD5C-EAAF4775884A}" srcOrd="1" destOrd="0" presId="urn:microsoft.com/office/officeart/2018/2/layout/IconLabelList"/>
    <dgm:cxn modelId="{0442D04C-1897-4CC6-817F-33849C92B31E}" type="presParOf" srcId="{72F14E7C-BD70-496E-A865-2E1C4B17F70D}" destId="{5D2ED0B8-0E0E-428B-A5B4-16CEED0FE716}" srcOrd="2" destOrd="0" presId="urn:microsoft.com/office/officeart/2018/2/layout/IconLabelList"/>
    <dgm:cxn modelId="{4F4C5433-F18C-4DEA-B0D9-D6234DD22A06}" type="presParOf" srcId="{8A75E26B-696D-4353-A761-E950F6CCF4C7}" destId="{D1959471-8A2D-4317-9102-9DF64045848D}" srcOrd="3" destOrd="0" presId="urn:microsoft.com/office/officeart/2018/2/layout/IconLabelList"/>
    <dgm:cxn modelId="{7493DB7A-1C48-4EFD-B4F3-8F2B47CB1317}" type="presParOf" srcId="{8A75E26B-696D-4353-A761-E950F6CCF4C7}" destId="{962C9E4C-A3DA-4564-AEEB-0A713A20CA71}" srcOrd="4" destOrd="0" presId="urn:microsoft.com/office/officeart/2018/2/layout/IconLabelList"/>
    <dgm:cxn modelId="{7074E093-851C-4F7B-BAEA-A9FC4965019E}" type="presParOf" srcId="{962C9E4C-A3DA-4564-AEEB-0A713A20CA71}" destId="{C932D27C-9825-4002-B79F-B8A7A73B17AD}" srcOrd="0" destOrd="0" presId="urn:microsoft.com/office/officeart/2018/2/layout/IconLabelList"/>
    <dgm:cxn modelId="{657ED8F2-F609-45DE-9C74-7746BCEB2FCF}" type="presParOf" srcId="{962C9E4C-A3DA-4564-AEEB-0A713A20CA71}" destId="{F298E7B8-2553-4708-8D63-6BC905841A7C}" srcOrd="1" destOrd="0" presId="urn:microsoft.com/office/officeart/2018/2/layout/IconLabelList"/>
    <dgm:cxn modelId="{F14CCA82-7B5B-4A26-B40B-8E62FE6A25F1}" type="presParOf" srcId="{962C9E4C-A3DA-4564-AEEB-0A713A20CA71}" destId="{621790D6-185D-4F15-8CF8-5E4CDB6BCC2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0972A3-E0C1-4495-A63E-020AAF59E07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DA4D33-C7B9-45A4-A11E-27DA0B078EA8}">
      <dgm:prSet/>
      <dgm:spPr/>
      <dgm:t>
        <a:bodyPr/>
        <a:lstStyle/>
        <a:p>
          <a:r>
            <a:rPr lang="fr-FR"/>
            <a:t>Permet de gérer ses flux RSS</a:t>
          </a:r>
          <a:endParaRPr lang="en-US"/>
        </a:p>
      </dgm:t>
    </dgm:pt>
    <dgm:pt modelId="{53342D23-2BE2-4FAD-91B8-30CF6649C8F9}" type="parTrans" cxnId="{AAB69549-A8FB-4060-9CA8-D3CBDF8B34D7}">
      <dgm:prSet/>
      <dgm:spPr/>
      <dgm:t>
        <a:bodyPr/>
        <a:lstStyle/>
        <a:p>
          <a:endParaRPr lang="en-US"/>
        </a:p>
      </dgm:t>
    </dgm:pt>
    <dgm:pt modelId="{757D3F13-58F7-40AF-A26B-A32922524CC1}" type="sibTrans" cxnId="{AAB69549-A8FB-4060-9CA8-D3CBDF8B34D7}">
      <dgm:prSet/>
      <dgm:spPr/>
      <dgm:t>
        <a:bodyPr/>
        <a:lstStyle/>
        <a:p>
          <a:endParaRPr lang="en-US"/>
        </a:p>
      </dgm:t>
    </dgm:pt>
    <dgm:pt modelId="{D7ED9DED-5B39-4EA5-A9F0-09BEA79116C3}">
      <dgm:prSet/>
      <dgm:spPr/>
      <dgm:t>
        <a:bodyPr/>
        <a:lstStyle/>
        <a:p>
          <a:r>
            <a:rPr lang="fr-FR"/>
            <a:t>Très complet pour faire sa veille</a:t>
          </a:r>
          <a:endParaRPr lang="en-US"/>
        </a:p>
      </dgm:t>
    </dgm:pt>
    <dgm:pt modelId="{A57F5993-6C19-45A9-887E-7EB2A12A6FC9}" type="parTrans" cxnId="{FCCF1F3F-ED32-4ED1-914A-80D634109FAF}">
      <dgm:prSet/>
      <dgm:spPr/>
      <dgm:t>
        <a:bodyPr/>
        <a:lstStyle/>
        <a:p>
          <a:endParaRPr lang="en-US"/>
        </a:p>
      </dgm:t>
    </dgm:pt>
    <dgm:pt modelId="{644FAF4E-C326-423F-BC6B-90295A7777ED}" type="sibTrans" cxnId="{FCCF1F3F-ED32-4ED1-914A-80D634109FAF}">
      <dgm:prSet/>
      <dgm:spPr/>
      <dgm:t>
        <a:bodyPr/>
        <a:lstStyle/>
        <a:p>
          <a:endParaRPr lang="en-US"/>
        </a:p>
      </dgm:t>
    </dgm:pt>
    <dgm:pt modelId="{D72AD7CA-5587-4DD8-8D7B-2CCCEE3DB0C9}">
      <dgm:prSet/>
      <dgm:spPr/>
      <dgm:t>
        <a:bodyPr/>
        <a:lstStyle/>
        <a:p>
          <a:r>
            <a:rPr lang="fr-FR"/>
            <a:t>Plein de contenu en français</a:t>
          </a:r>
          <a:endParaRPr lang="en-US"/>
        </a:p>
      </dgm:t>
    </dgm:pt>
    <dgm:pt modelId="{98B097D7-3D92-4002-AC22-F7A31727724B}" type="parTrans" cxnId="{8466E364-D1DA-467A-9B06-CFA1A2836504}">
      <dgm:prSet/>
      <dgm:spPr/>
      <dgm:t>
        <a:bodyPr/>
        <a:lstStyle/>
        <a:p>
          <a:endParaRPr lang="en-US"/>
        </a:p>
      </dgm:t>
    </dgm:pt>
    <dgm:pt modelId="{ACF05DE0-AA64-497F-9EA5-E593EF25EC22}" type="sibTrans" cxnId="{8466E364-D1DA-467A-9B06-CFA1A2836504}">
      <dgm:prSet/>
      <dgm:spPr/>
      <dgm:t>
        <a:bodyPr/>
        <a:lstStyle/>
        <a:p>
          <a:endParaRPr lang="en-US"/>
        </a:p>
      </dgm:t>
    </dgm:pt>
    <dgm:pt modelId="{0D484AED-4509-4837-9D96-A8C5EBCF5E8B}">
      <dgm:prSet/>
      <dgm:spPr/>
      <dgm:t>
        <a:bodyPr/>
        <a:lstStyle/>
        <a:p>
          <a:r>
            <a:rPr lang="fr-FR"/>
            <a:t>On découvre et on suit des bloggeurs que l’on aime</a:t>
          </a:r>
          <a:endParaRPr lang="en-US" dirty="0"/>
        </a:p>
      </dgm:t>
    </dgm:pt>
    <dgm:pt modelId="{5425426B-88F7-4F2F-AECF-FE3FAA26CAE9}" type="parTrans" cxnId="{E8034256-DB4E-4B6C-95AA-8E91C576548F}">
      <dgm:prSet/>
      <dgm:spPr/>
      <dgm:t>
        <a:bodyPr/>
        <a:lstStyle/>
        <a:p>
          <a:endParaRPr lang="en-US"/>
        </a:p>
      </dgm:t>
    </dgm:pt>
    <dgm:pt modelId="{C06D50E7-0E2C-4B34-BB5C-AFB8B9721A3F}" type="sibTrans" cxnId="{E8034256-DB4E-4B6C-95AA-8E91C576548F}">
      <dgm:prSet/>
      <dgm:spPr/>
      <dgm:t>
        <a:bodyPr/>
        <a:lstStyle/>
        <a:p>
          <a:endParaRPr lang="en-US"/>
        </a:p>
      </dgm:t>
    </dgm:pt>
    <dgm:pt modelId="{2944F1A1-8A96-4378-9244-C4617A638C91}" type="pres">
      <dgm:prSet presAssocID="{1C0972A3-E0C1-4495-A63E-020AAF59E077}" presName="root" presStyleCnt="0">
        <dgm:presLayoutVars>
          <dgm:dir/>
          <dgm:resizeHandles val="exact"/>
        </dgm:presLayoutVars>
      </dgm:prSet>
      <dgm:spPr/>
    </dgm:pt>
    <dgm:pt modelId="{FA7442F9-4064-45D4-9AF9-9A7BCF6B9CAE}" type="pres">
      <dgm:prSet presAssocID="{1C0972A3-E0C1-4495-A63E-020AAF59E077}" presName="container" presStyleCnt="0">
        <dgm:presLayoutVars>
          <dgm:dir/>
          <dgm:resizeHandles val="exact"/>
        </dgm:presLayoutVars>
      </dgm:prSet>
      <dgm:spPr/>
    </dgm:pt>
    <dgm:pt modelId="{35500BD7-980F-4584-B5F0-FE5E3FC40710}" type="pres">
      <dgm:prSet presAssocID="{A0DA4D33-C7B9-45A4-A11E-27DA0B078EA8}" presName="compNode" presStyleCnt="0"/>
      <dgm:spPr/>
    </dgm:pt>
    <dgm:pt modelId="{48B14578-4F81-400F-AB7F-307A0DCA5A36}" type="pres">
      <dgm:prSet presAssocID="{A0DA4D33-C7B9-45A4-A11E-27DA0B078EA8}" presName="iconBgRect" presStyleLbl="bgShp" presStyleIdx="0" presStyleCnt="4"/>
      <dgm:spPr/>
    </dgm:pt>
    <dgm:pt modelId="{9B6F8808-DD6A-4D19-B3AA-F612F9609BB6}" type="pres">
      <dgm:prSet presAssocID="{A0DA4D33-C7B9-45A4-A11E-27DA0B078EA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s"/>
        </a:ext>
      </dgm:extLst>
    </dgm:pt>
    <dgm:pt modelId="{E91C0804-6F2A-4CB9-A127-C5264065B3BF}" type="pres">
      <dgm:prSet presAssocID="{A0DA4D33-C7B9-45A4-A11E-27DA0B078EA8}" presName="spaceRect" presStyleCnt="0"/>
      <dgm:spPr/>
    </dgm:pt>
    <dgm:pt modelId="{CCDB0C77-29B7-4B19-AB67-D40B2D932CE1}" type="pres">
      <dgm:prSet presAssocID="{A0DA4D33-C7B9-45A4-A11E-27DA0B078EA8}" presName="textRect" presStyleLbl="revTx" presStyleIdx="0" presStyleCnt="4">
        <dgm:presLayoutVars>
          <dgm:chMax val="1"/>
          <dgm:chPref val="1"/>
        </dgm:presLayoutVars>
      </dgm:prSet>
      <dgm:spPr/>
    </dgm:pt>
    <dgm:pt modelId="{B06E8302-D9C2-4526-9DB8-C19AA311A2FA}" type="pres">
      <dgm:prSet presAssocID="{757D3F13-58F7-40AF-A26B-A32922524CC1}" presName="sibTrans" presStyleLbl="sibTrans2D1" presStyleIdx="0" presStyleCnt="0"/>
      <dgm:spPr/>
    </dgm:pt>
    <dgm:pt modelId="{53C3427E-5E35-41C2-947D-8D31A2E76C49}" type="pres">
      <dgm:prSet presAssocID="{D7ED9DED-5B39-4EA5-A9F0-09BEA79116C3}" presName="compNode" presStyleCnt="0"/>
      <dgm:spPr/>
    </dgm:pt>
    <dgm:pt modelId="{54B2309B-5089-4178-8473-DEFE727621DB}" type="pres">
      <dgm:prSet presAssocID="{D7ED9DED-5B39-4EA5-A9F0-09BEA79116C3}" presName="iconBgRect" presStyleLbl="bgShp" presStyleIdx="1" presStyleCnt="4"/>
      <dgm:spPr/>
    </dgm:pt>
    <dgm:pt modelId="{13B74EF2-297C-4FE4-93D8-ABD197B80757}" type="pres">
      <dgm:prSet presAssocID="{D7ED9DED-5B39-4EA5-A9F0-09BEA79116C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D2BE6905-7E7A-4A7E-9F71-854707F2FAE1}" type="pres">
      <dgm:prSet presAssocID="{D7ED9DED-5B39-4EA5-A9F0-09BEA79116C3}" presName="spaceRect" presStyleCnt="0"/>
      <dgm:spPr/>
    </dgm:pt>
    <dgm:pt modelId="{1927A129-0995-46B2-BD11-8E4B7DB54E20}" type="pres">
      <dgm:prSet presAssocID="{D7ED9DED-5B39-4EA5-A9F0-09BEA79116C3}" presName="textRect" presStyleLbl="revTx" presStyleIdx="1" presStyleCnt="4">
        <dgm:presLayoutVars>
          <dgm:chMax val="1"/>
          <dgm:chPref val="1"/>
        </dgm:presLayoutVars>
      </dgm:prSet>
      <dgm:spPr/>
    </dgm:pt>
    <dgm:pt modelId="{C1BD4C1B-EC89-4387-BDAA-68DCDA118C59}" type="pres">
      <dgm:prSet presAssocID="{644FAF4E-C326-423F-BC6B-90295A7777ED}" presName="sibTrans" presStyleLbl="sibTrans2D1" presStyleIdx="0" presStyleCnt="0"/>
      <dgm:spPr/>
    </dgm:pt>
    <dgm:pt modelId="{699A3B6E-88E5-4562-B480-062E5C15226C}" type="pres">
      <dgm:prSet presAssocID="{D72AD7CA-5587-4DD8-8D7B-2CCCEE3DB0C9}" presName="compNode" presStyleCnt="0"/>
      <dgm:spPr/>
    </dgm:pt>
    <dgm:pt modelId="{AE55C97B-8E34-4806-9318-AF761DC590FE}" type="pres">
      <dgm:prSet presAssocID="{D72AD7CA-5587-4DD8-8D7B-2CCCEE3DB0C9}" presName="iconBgRect" presStyleLbl="bgShp" presStyleIdx="2" presStyleCnt="4"/>
      <dgm:spPr/>
    </dgm:pt>
    <dgm:pt modelId="{2ECC0F35-67AB-4C10-A46C-EBD700CEB49C}" type="pres">
      <dgm:prSet presAssocID="{D72AD7CA-5587-4DD8-8D7B-2CCCEE3DB0C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vres"/>
        </a:ext>
      </dgm:extLst>
    </dgm:pt>
    <dgm:pt modelId="{F260C1F9-E7BD-4EB4-9A7A-43E57D91483D}" type="pres">
      <dgm:prSet presAssocID="{D72AD7CA-5587-4DD8-8D7B-2CCCEE3DB0C9}" presName="spaceRect" presStyleCnt="0"/>
      <dgm:spPr/>
    </dgm:pt>
    <dgm:pt modelId="{55DEAD7C-5B6F-4892-ADB3-321332EAC96A}" type="pres">
      <dgm:prSet presAssocID="{D72AD7CA-5587-4DD8-8D7B-2CCCEE3DB0C9}" presName="textRect" presStyleLbl="revTx" presStyleIdx="2" presStyleCnt="4">
        <dgm:presLayoutVars>
          <dgm:chMax val="1"/>
          <dgm:chPref val="1"/>
        </dgm:presLayoutVars>
      </dgm:prSet>
      <dgm:spPr/>
    </dgm:pt>
    <dgm:pt modelId="{BDBD819F-AC38-4BE3-B1AE-D5358AF03C36}" type="pres">
      <dgm:prSet presAssocID="{ACF05DE0-AA64-497F-9EA5-E593EF25EC22}" presName="sibTrans" presStyleLbl="sibTrans2D1" presStyleIdx="0" presStyleCnt="0"/>
      <dgm:spPr/>
    </dgm:pt>
    <dgm:pt modelId="{6DDF1E08-7049-4213-990B-7E3F24588689}" type="pres">
      <dgm:prSet presAssocID="{0D484AED-4509-4837-9D96-A8C5EBCF5E8B}" presName="compNode" presStyleCnt="0"/>
      <dgm:spPr/>
    </dgm:pt>
    <dgm:pt modelId="{88272CFD-F2F9-4B1A-B227-C29CE63692A2}" type="pres">
      <dgm:prSet presAssocID="{0D484AED-4509-4837-9D96-A8C5EBCF5E8B}" presName="iconBgRect" presStyleLbl="bgShp" presStyleIdx="3" presStyleCnt="4"/>
      <dgm:spPr/>
    </dgm:pt>
    <dgm:pt modelId="{3954C621-69EC-415D-8516-A040DC6921A1}" type="pres">
      <dgm:prSet presAssocID="{0D484AED-4509-4837-9D96-A8C5EBCF5E8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œur"/>
        </a:ext>
      </dgm:extLst>
    </dgm:pt>
    <dgm:pt modelId="{A5B95021-BA52-41F2-A9C5-E176AE40306A}" type="pres">
      <dgm:prSet presAssocID="{0D484AED-4509-4837-9D96-A8C5EBCF5E8B}" presName="spaceRect" presStyleCnt="0"/>
      <dgm:spPr/>
    </dgm:pt>
    <dgm:pt modelId="{4D4AD11F-17E5-4DC5-A452-CC2CF7367D9C}" type="pres">
      <dgm:prSet presAssocID="{0D484AED-4509-4837-9D96-A8C5EBCF5E8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75EC800-92E8-4FFE-9A8D-E5B65BBA0ABB}" type="presOf" srcId="{D7ED9DED-5B39-4EA5-A9F0-09BEA79116C3}" destId="{1927A129-0995-46B2-BD11-8E4B7DB54E20}" srcOrd="0" destOrd="0" presId="urn:microsoft.com/office/officeart/2018/2/layout/IconCircleList"/>
    <dgm:cxn modelId="{DF05393C-69A7-42A7-B7D2-531355F60CB8}" type="presOf" srcId="{1C0972A3-E0C1-4495-A63E-020AAF59E077}" destId="{2944F1A1-8A96-4378-9244-C4617A638C91}" srcOrd="0" destOrd="0" presId="urn:microsoft.com/office/officeart/2018/2/layout/IconCircleList"/>
    <dgm:cxn modelId="{FCCF1F3F-ED32-4ED1-914A-80D634109FAF}" srcId="{1C0972A3-E0C1-4495-A63E-020AAF59E077}" destId="{D7ED9DED-5B39-4EA5-A9F0-09BEA79116C3}" srcOrd="1" destOrd="0" parTransId="{A57F5993-6C19-45A9-887E-7EB2A12A6FC9}" sibTransId="{644FAF4E-C326-423F-BC6B-90295A7777ED}"/>
    <dgm:cxn modelId="{0238EF62-474A-4634-9980-6113C38E9C42}" type="presOf" srcId="{644FAF4E-C326-423F-BC6B-90295A7777ED}" destId="{C1BD4C1B-EC89-4387-BDAA-68DCDA118C59}" srcOrd="0" destOrd="0" presId="urn:microsoft.com/office/officeart/2018/2/layout/IconCircleList"/>
    <dgm:cxn modelId="{8466E364-D1DA-467A-9B06-CFA1A2836504}" srcId="{1C0972A3-E0C1-4495-A63E-020AAF59E077}" destId="{D72AD7CA-5587-4DD8-8D7B-2CCCEE3DB0C9}" srcOrd="2" destOrd="0" parTransId="{98B097D7-3D92-4002-AC22-F7A31727724B}" sibTransId="{ACF05DE0-AA64-497F-9EA5-E593EF25EC22}"/>
    <dgm:cxn modelId="{AAB69549-A8FB-4060-9CA8-D3CBDF8B34D7}" srcId="{1C0972A3-E0C1-4495-A63E-020AAF59E077}" destId="{A0DA4D33-C7B9-45A4-A11E-27DA0B078EA8}" srcOrd="0" destOrd="0" parTransId="{53342D23-2BE2-4FAD-91B8-30CF6649C8F9}" sibTransId="{757D3F13-58F7-40AF-A26B-A32922524CC1}"/>
    <dgm:cxn modelId="{B6F57E4F-1A50-4193-AF6A-70162F465533}" type="presOf" srcId="{0D484AED-4509-4837-9D96-A8C5EBCF5E8B}" destId="{4D4AD11F-17E5-4DC5-A452-CC2CF7367D9C}" srcOrd="0" destOrd="0" presId="urn:microsoft.com/office/officeart/2018/2/layout/IconCircleList"/>
    <dgm:cxn modelId="{E8034256-DB4E-4B6C-95AA-8E91C576548F}" srcId="{1C0972A3-E0C1-4495-A63E-020AAF59E077}" destId="{0D484AED-4509-4837-9D96-A8C5EBCF5E8B}" srcOrd="3" destOrd="0" parTransId="{5425426B-88F7-4F2F-AECF-FE3FAA26CAE9}" sibTransId="{C06D50E7-0E2C-4B34-BB5C-AFB8B9721A3F}"/>
    <dgm:cxn modelId="{F1FEAB7B-76B8-46B3-A19A-47055F220ED9}" type="presOf" srcId="{ACF05DE0-AA64-497F-9EA5-E593EF25EC22}" destId="{BDBD819F-AC38-4BE3-B1AE-D5358AF03C36}" srcOrd="0" destOrd="0" presId="urn:microsoft.com/office/officeart/2018/2/layout/IconCircleList"/>
    <dgm:cxn modelId="{C6F41B89-A2CC-4FB6-AE39-CDCE26E60E0D}" type="presOf" srcId="{A0DA4D33-C7B9-45A4-A11E-27DA0B078EA8}" destId="{CCDB0C77-29B7-4B19-AB67-D40B2D932CE1}" srcOrd="0" destOrd="0" presId="urn:microsoft.com/office/officeart/2018/2/layout/IconCircleList"/>
    <dgm:cxn modelId="{5A4A10C5-A969-4F52-B0E7-9193F0C35FFA}" type="presOf" srcId="{D72AD7CA-5587-4DD8-8D7B-2CCCEE3DB0C9}" destId="{55DEAD7C-5B6F-4892-ADB3-321332EAC96A}" srcOrd="0" destOrd="0" presId="urn:microsoft.com/office/officeart/2018/2/layout/IconCircleList"/>
    <dgm:cxn modelId="{3F3636E6-6868-4852-9C08-9B28D6378ABE}" type="presOf" srcId="{757D3F13-58F7-40AF-A26B-A32922524CC1}" destId="{B06E8302-D9C2-4526-9DB8-C19AA311A2FA}" srcOrd="0" destOrd="0" presId="urn:microsoft.com/office/officeart/2018/2/layout/IconCircleList"/>
    <dgm:cxn modelId="{C3C10664-29CE-4620-B09F-2740A80E4C2D}" type="presParOf" srcId="{2944F1A1-8A96-4378-9244-C4617A638C91}" destId="{FA7442F9-4064-45D4-9AF9-9A7BCF6B9CAE}" srcOrd="0" destOrd="0" presId="urn:microsoft.com/office/officeart/2018/2/layout/IconCircleList"/>
    <dgm:cxn modelId="{1C9951EF-E6C2-415A-A38D-178048AA09F4}" type="presParOf" srcId="{FA7442F9-4064-45D4-9AF9-9A7BCF6B9CAE}" destId="{35500BD7-980F-4584-B5F0-FE5E3FC40710}" srcOrd="0" destOrd="0" presId="urn:microsoft.com/office/officeart/2018/2/layout/IconCircleList"/>
    <dgm:cxn modelId="{E62F1ADC-C815-46DF-813D-1088410E630D}" type="presParOf" srcId="{35500BD7-980F-4584-B5F0-FE5E3FC40710}" destId="{48B14578-4F81-400F-AB7F-307A0DCA5A36}" srcOrd="0" destOrd="0" presId="urn:microsoft.com/office/officeart/2018/2/layout/IconCircleList"/>
    <dgm:cxn modelId="{5DDCDE43-7B90-4123-A4B9-0DD0B22DDAF4}" type="presParOf" srcId="{35500BD7-980F-4584-B5F0-FE5E3FC40710}" destId="{9B6F8808-DD6A-4D19-B3AA-F612F9609BB6}" srcOrd="1" destOrd="0" presId="urn:microsoft.com/office/officeart/2018/2/layout/IconCircleList"/>
    <dgm:cxn modelId="{E6E50EE8-5463-4E51-9D62-5B41461EC687}" type="presParOf" srcId="{35500BD7-980F-4584-B5F0-FE5E3FC40710}" destId="{E91C0804-6F2A-4CB9-A127-C5264065B3BF}" srcOrd="2" destOrd="0" presId="urn:microsoft.com/office/officeart/2018/2/layout/IconCircleList"/>
    <dgm:cxn modelId="{A5DF2F80-6B50-41FE-8571-1C509E4C71ED}" type="presParOf" srcId="{35500BD7-980F-4584-B5F0-FE5E3FC40710}" destId="{CCDB0C77-29B7-4B19-AB67-D40B2D932CE1}" srcOrd="3" destOrd="0" presId="urn:microsoft.com/office/officeart/2018/2/layout/IconCircleList"/>
    <dgm:cxn modelId="{04A052E2-C75B-437C-AFEE-F5F4B2C35347}" type="presParOf" srcId="{FA7442F9-4064-45D4-9AF9-9A7BCF6B9CAE}" destId="{B06E8302-D9C2-4526-9DB8-C19AA311A2FA}" srcOrd="1" destOrd="0" presId="urn:microsoft.com/office/officeart/2018/2/layout/IconCircleList"/>
    <dgm:cxn modelId="{89F839B1-B7F4-4792-A682-B75A9FED7113}" type="presParOf" srcId="{FA7442F9-4064-45D4-9AF9-9A7BCF6B9CAE}" destId="{53C3427E-5E35-41C2-947D-8D31A2E76C49}" srcOrd="2" destOrd="0" presId="urn:microsoft.com/office/officeart/2018/2/layout/IconCircleList"/>
    <dgm:cxn modelId="{D520F891-5FE1-4FD6-A751-9556C7F8FED0}" type="presParOf" srcId="{53C3427E-5E35-41C2-947D-8D31A2E76C49}" destId="{54B2309B-5089-4178-8473-DEFE727621DB}" srcOrd="0" destOrd="0" presId="urn:microsoft.com/office/officeart/2018/2/layout/IconCircleList"/>
    <dgm:cxn modelId="{D3261B30-1D45-451E-B5A7-0A564E757CF6}" type="presParOf" srcId="{53C3427E-5E35-41C2-947D-8D31A2E76C49}" destId="{13B74EF2-297C-4FE4-93D8-ABD197B80757}" srcOrd="1" destOrd="0" presId="urn:microsoft.com/office/officeart/2018/2/layout/IconCircleList"/>
    <dgm:cxn modelId="{157620D1-652B-4A11-A284-161CC4685335}" type="presParOf" srcId="{53C3427E-5E35-41C2-947D-8D31A2E76C49}" destId="{D2BE6905-7E7A-4A7E-9F71-854707F2FAE1}" srcOrd="2" destOrd="0" presId="urn:microsoft.com/office/officeart/2018/2/layout/IconCircleList"/>
    <dgm:cxn modelId="{64269E29-63CF-4E73-A89C-D8FBA3F85EEF}" type="presParOf" srcId="{53C3427E-5E35-41C2-947D-8D31A2E76C49}" destId="{1927A129-0995-46B2-BD11-8E4B7DB54E20}" srcOrd="3" destOrd="0" presId="urn:microsoft.com/office/officeart/2018/2/layout/IconCircleList"/>
    <dgm:cxn modelId="{951046A9-9843-4432-8D8E-FCC7ECA5D5DF}" type="presParOf" srcId="{FA7442F9-4064-45D4-9AF9-9A7BCF6B9CAE}" destId="{C1BD4C1B-EC89-4387-BDAA-68DCDA118C59}" srcOrd="3" destOrd="0" presId="urn:microsoft.com/office/officeart/2018/2/layout/IconCircleList"/>
    <dgm:cxn modelId="{C8F0DDC5-D741-4CA8-81F6-F10B34181522}" type="presParOf" srcId="{FA7442F9-4064-45D4-9AF9-9A7BCF6B9CAE}" destId="{699A3B6E-88E5-4562-B480-062E5C15226C}" srcOrd="4" destOrd="0" presId="urn:microsoft.com/office/officeart/2018/2/layout/IconCircleList"/>
    <dgm:cxn modelId="{FBFB2E69-6D4F-4A8D-8C61-036CE3D1D621}" type="presParOf" srcId="{699A3B6E-88E5-4562-B480-062E5C15226C}" destId="{AE55C97B-8E34-4806-9318-AF761DC590FE}" srcOrd="0" destOrd="0" presId="urn:microsoft.com/office/officeart/2018/2/layout/IconCircleList"/>
    <dgm:cxn modelId="{5F954493-5ECE-469F-B176-6CA9DB676ADA}" type="presParOf" srcId="{699A3B6E-88E5-4562-B480-062E5C15226C}" destId="{2ECC0F35-67AB-4C10-A46C-EBD700CEB49C}" srcOrd="1" destOrd="0" presId="urn:microsoft.com/office/officeart/2018/2/layout/IconCircleList"/>
    <dgm:cxn modelId="{9E9A8F8B-D12F-4B1B-B9CA-5AAD75068B42}" type="presParOf" srcId="{699A3B6E-88E5-4562-B480-062E5C15226C}" destId="{F260C1F9-E7BD-4EB4-9A7A-43E57D91483D}" srcOrd="2" destOrd="0" presId="urn:microsoft.com/office/officeart/2018/2/layout/IconCircleList"/>
    <dgm:cxn modelId="{7170015B-F3EC-4A3C-8A0C-0CC947BE1EF5}" type="presParOf" srcId="{699A3B6E-88E5-4562-B480-062E5C15226C}" destId="{55DEAD7C-5B6F-4892-ADB3-321332EAC96A}" srcOrd="3" destOrd="0" presId="urn:microsoft.com/office/officeart/2018/2/layout/IconCircleList"/>
    <dgm:cxn modelId="{ABBBB5AE-1348-4BF4-982A-4FD0D7C1AA83}" type="presParOf" srcId="{FA7442F9-4064-45D4-9AF9-9A7BCF6B9CAE}" destId="{BDBD819F-AC38-4BE3-B1AE-D5358AF03C36}" srcOrd="5" destOrd="0" presId="urn:microsoft.com/office/officeart/2018/2/layout/IconCircleList"/>
    <dgm:cxn modelId="{D12877EA-E8F0-4A28-AB9C-AFC5961EFFEC}" type="presParOf" srcId="{FA7442F9-4064-45D4-9AF9-9A7BCF6B9CAE}" destId="{6DDF1E08-7049-4213-990B-7E3F24588689}" srcOrd="6" destOrd="0" presId="urn:microsoft.com/office/officeart/2018/2/layout/IconCircleList"/>
    <dgm:cxn modelId="{C0E97186-FA85-4BCE-92B5-49E421773967}" type="presParOf" srcId="{6DDF1E08-7049-4213-990B-7E3F24588689}" destId="{88272CFD-F2F9-4B1A-B227-C29CE63692A2}" srcOrd="0" destOrd="0" presId="urn:microsoft.com/office/officeart/2018/2/layout/IconCircleList"/>
    <dgm:cxn modelId="{E38A703C-D566-420E-8C58-826158ED742C}" type="presParOf" srcId="{6DDF1E08-7049-4213-990B-7E3F24588689}" destId="{3954C621-69EC-415D-8516-A040DC6921A1}" srcOrd="1" destOrd="0" presId="urn:microsoft.com/office/officeart/2018/2/layout/IconCircleList"/>
    <dgm:cxn modelId="{6B15C7F5-CC76-42C9-BD66-E7A53F6DAAE2}" type="presParOf" srcId="{6DDF1E08-7049-4213-990B-7E3F24588689}" destId="{A5B95021-BA52-41F2-A9C5-E176AE40306A}" srcOrd="2" destOrd="0" presId="urn:microsoft.com/office/officeart/2018/2/layout/IconCircleList"/>
    <dgm:cxn modelId="{EA0A6499-FB09-4A9E-93F0-C3A235562687}" type="presParOf" srcId="{6DDF1E08-7049-4213-990B-7E3F24588689}" destId="{4D4AD11F-17E5-4DC5-A452-CC2CF7367D9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927C69-9680-4B56-9364-1C2C19051507}">
      <dsp:nvSpPr>
        <dsp:cNvPr id="0" name=""/>
        <dsp:cNvSpPr/>
      </dsp:nvSpPr>
      <dsp:spPr>
        <a:xfrm>
          <a:off x="885027" y="702311"/>
          <a:ext cx="1243562" cy="1243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9151E0-BEFA-4EC2-A6EE-E9DD97E929FD}">
      <dsp:nvSpPr>
        <dsp:cNvPr id="0" name=""/>
        <dsp:cNvSpPr/>
      </dsp:nvSpPr>
      <dsp:spPr>
        <a:xfrm>
          <a:off x="125072" y="2292384"/>
          <a:ext cx="27634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Des articles très qualitatifs</a:t>
          </a:r>
          <a:endParaRPr lang="en-US" sz="1700" kern="1200"/>
        </a:p>
      </dsp:txBody>
      <dsp:txXfrm>
        <a:off x="125072" y="2292384"/>
        <a:ext cx="2763472" cy="720000"/>
      </dsp:txXfrm>
    </dsp:sp>
    <dsp:sp modelId="{A6D7D63B-3ECD-4B8E-A9AB-EBA8DBA9CCAE}">
      <dsp:nvSpPr>
        <dsp:cNvPr id="0" name=""/>
        <dsp:cNvSpPr/>
      </dsp:nvSpPr>
      <dsp:spPr>
        <a:xfrm>
          <a:off x="4132107" y="702311"/>
          <a:ext cx="1243562" cy="1243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2ED0B8-0E0E-428B-A5B4-16CEED0FE716}">
      <dsp:nvSpPr>
        <dsp:cNvPr id="0" name=""/>
        <dsp:cNvSpPr/>
      </dsp:nvSpPr>
      <dsp:spPr>
        <a:xfrm>
          <a:off x="3372152" y="2292384"/>
          <a:ext cx="27634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Algorithme de proposition d’articles incroyablement bon</a:t>
          </a:r>
          <a:endParaRPr lang="en-US" sz="1700" kern="1200"/>
        </a:p>
      </dsp:txBody>
      <dsp:txXfrm>
        <a:off x="3372152" y="2292384"/>
        <a:ext cx="2763472" cy="720000"/>
      </dsp:txXfrm>
    </dsp:sp>
    <dsp:sp modelId="{C932D27C-9825-4002-B79F-B8A7A73B17AD}">
      <dsp:nvSpPr>
        <dsp:cNvPr id="0" name=""/>
        <dsp:cNvSpPr/>
      </dsp:nvSpPr>
      <dsp:spPr>
        <a:xfrm>
          <a:off x="7379187" y="702311"/>
          <a:ext cx="1243562" cy="1243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1790D6-185D-4F15-8CF8-5E4CDB6BCC2D}">
      <dsp:nvSpPr>
        <dsp:cNvPr id="0" name=""/>
        <dsp:cNvSpPr/>
      </dsp:nvSpPr>
      <dsp:spPr>
        <a:xfrm>
          <a:off x="6619232" y="2292384"/>
          <a:ext cx="27634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Une interface bien pensée, on trouve toujours des truc cool à lire</a:t>
          </a:r>
          <a:endParaRPr lang="en-US" sz="1700" kern="1200"/>
        </a:p>
      </dsp:txBody>
      <dsp:txXfrm>
        <a:off x="6619232" y="2292384"/>
        <a:ext cx="276347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14578-4F81-400F-AB7F-307A0DCA5A36}">
      <dsp:nvSpPr>
        <dsp:cNvPr id="0" name=""/>
        <dsp:cNvSpPr/>
      </dsp:nvSpPr>
      <dsp:spPr>
        <a:xfrm>
          <a:off x="41477" y="293868"/>
          <a:ext cx="1247730" cy="124773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6F8808-DD6A-4D19-B3AA-F612F9609BB6}">
      <dsp:nvSpPr>
        <dsp:cNvPr id="0" name=""/>
        <dsp:cNvSpPr/>
      </dsp:nvSpPr>
      <dsp:spPr>
        <a:xfrm>
          <a:off x="303501" y="555891"/>
          <a:ext cx="723683" cy="7236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DB0C77-29B7-4B19-AB67-D40B2D932CE1}">
      <dsp:nvSpPr>
        <dsp:cNvPr id="0" name=""/>
        <dsp:cNvSpPr/>
      </dsp:nvSpPr>
      <dsp:spPr>
        <a:xfrm>
          <a:off x="1556579" y="293868"/>
          <a:ext cx="2941079" cy="1247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Permet de gérer ses flux RSS</a:t>
          </a:r>
          <a:endParaRPr lang="en-US" sz="2400" kern="1200"/>
        </a:p>
      </dsp:txBody>
      <dsp:txXfrm>
        <a:off x="1556579" y="293868"/>
        <a:ext cx="2941079" cy="1247730"/>
      </dsp:txXfrm>
    </dsp:sp>
    <dsp:sp modelId="{54B2309B-5089-4178-8473-DEFE727621DB}">
      <dsp:nvSpPr>
        <dsp:cNvPr id="0" name=""/>
        <dsp:cNvSpPr/>
      </dsp:nvSpPr>
      <dsp:spPr>
        <a:xfrm>
          <a:off x="5010119" y="293868"/>
          <a:ext cx="1247730" cy="124773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B74EF2-297C-4FE4-93D8-ABD197B80757}">
      <dsp:nvSpPr>
        <dsp:cNvPr id="0" name=""/>
        <dsp:cNvSpPr/>
      </dsp:nvSpPr>
      <dsp:spPr>
        <a:xfrm>
          <a:off x="5272142" y="555891"/>
          <a:ext cx="723683" cy="7236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27A129-0995-46B2-BD11-8E4B7DB54E20}">
      <dsp:nvSpPr>
        <dsp:cNvPr id="0" name=""/>
        <dsp:cNvSpPr/>
      </dsp:nvSpPr>
      <dsp:spPr>
        <a:xfrm>
          <a:off x="6525220" y="293868"/>
          <a:ext cx="2941079" cy="1247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Très complet pour faire sa veille</a:t>
          </a:r>
          <a:endParaRPr lang="en-US" sz="2400" kern="1200"/>
        </a:p>
      </dsp:txBody>
      <dsp:txXfrm>
        <a:off x="6525220" y="293868"/>
        <a:ext cx="2941079" cy="1247730"/>
      </dsp:txXfrm>
    </dsp:sp>
    <dsp:sp modelId="{AE55C97B-8E34-4806-9318-AF761DC590FE}">
      <dsp:nvSpPr>
        <dsp:cNvPr id="0" name=""/>
        <dsp:cNvSpPr/>
      </dsp:nvSpPr>
      <dsp:spPr>
        <a:xfrm>
          <a:off x="41477" y="2173097"/>
          <a:ext cx="1247730" cy="124773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CC0F35-67AB-4C10-A46C-EBD700CEB49C}">
      <dsp:nvSpPr>
        <dsp:cNvPr id="0" name=""/>
        <dsp:cNvSpPr/>
      </dsp:nvSpPr>
      <dsp:spPr>
        <a:xfrm>
          <a:off x="303501" y="2435120"/>
          <a:ext cx="723683" cy="7236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DEAD7C-5B6F-4892-ADB3-321332EAC96A}">
      <dsp:nvSpPr>
        <dsp:cNvPr id="0" name=""/>
        <dsp:cNvSpPr/>
      </dsp:nvSpPr>
      <dsp:spPr>
        <a:xfrm>
          <a:off x="1556579" y="2173097"/>
          <a:ext cx="2941079" cy="1247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Plein de contenu en français</a:t>
          </a:r>
          <a:endParaRPr lang="en-US" sz="2400" kern="1200"/>
        </a:p>
      </dsp:txBody>
      <dsp:txXfrm>
        <a:off x="1556579" y="2173097"/>
        <a:ext cx="2941079" cy="1247730"/>
      </dsp:txXfrm>
    </dsp:sp>
    <dsp:sp modelId="{88272CFD-F2F9-4B1A-B227-C29CE63692A2}">
      <dsp:nvSpPr>
        <dsp:cNvPr id="0" name=""/>
        <dsp:cNvSpPr/>
      </dsp:nvSpPr>
      <dsp:spPr>
        <a:xfrm>
          <a:off x="5010119" y="2173097"/>
          <a:ext cx="1247730" cy="124773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4C621-69EC-415D-8516-A040DC6921A1}">
      <dsp:nvSpPr>
        <dsp:cNvPr id="0" name=""/>
        <dsp:cNvSpPr/>
      </dsp:nvSpPr>
      <dsp:spPr>
        <a:xfrm>
          <a:off x="5272142" y="2435120"/>
          <a:ext cx="723683" cy="7236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4AD11F-17E5-4DC5-A452-CC2CF7367D9C}">
      <dsp:nvSpPr>
        <dsp:cNvPr id="0" name=""/>
        <dsp:cNvSpPr/>
      </dsp:nvSpPr>
      <dsp:spPr>
        <a:xfrm>
          <a:off x="6525220" y="2173097"/>
          <a:ext cx="2941079" cy="1247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On découvre et on suit des bloggeurs que l’on aime</a:t>
          </a:r>
          <a:endParaRPr lang="en-US" sz="2400" kern="1200" dirty="0"/>
        </a:p>
      </dsp:txBody>
      <dsp:txXfrm>
        <a:off x="6525220" y="2173097"/>
        <a:ext cx="2941079" cy="12477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3314E3-C229-425F-8B77-8C8123A12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BFB93F6-C057-4F60-A4EF-4A0D6B5EA5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38D9D6-7B5C-4C06-8D37-AF49F978B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0079-229E-4E99-BFDC-00A8DCB48A41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307727-7CD0-4A45-BAEF-B2585B9CB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B00660-ADC6-4FED-A741-9B888B520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1324-5AA0-41B1-8F6D-DD033B0DFD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24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71D8AB-3FC2-4CDD-9FCA-29BD597E5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A90AF61-2149-444F-A1E0-3D1BEE205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73377F-E671-42DA-9AC8-A969746EB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0079-229E-4E99-BFDC-00A8DCB48A41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1033F3-52D6-4A53-8331-219645C1C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07CCF5-1FC8-4AFE-96EF-88471C291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1324-5AA0-41B1-8F6D-DD033B0DFD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0994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8C9CC1A-3749-4E9C-99D0-C891066955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B0FF5DC-5973-4009-A60A-FE7E64465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DAC8A1-38EA-4F59-9A49-797C3550A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0079-229E-4E99-BFDC-00A8DCB48A41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01AF86-FF09-4C1A-A5DA-E7C4CFD4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A48805-642F-4F6E-BF82-16446B9D5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1324-5AA0-41B1-8F6D-DD033B0DFD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247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219999-FA40-4BF6-84D4-71AC978F7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0592D7-A514-4601-B160-2162509A8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A07D24-A27A-478C-9CED-607BA9239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0079-229E-4E99-BFDC-00A8DCB48A41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1E62CF-21C3-458E-8BF8-683FE6146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6B6986-E484-4BF4-A75E-E317EDBF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1324-5AA0-41B1-8F6D-DD033B0DFD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5694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FDED5F-9786-4633-AFFE-51ECBAC3F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B0156B-CA06-458F-94EB-5398F2BA7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63E74C-9F81-43A2-AFFD-0570E5034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0079-229E-4E99-BFDC-00A8DCB48A41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CD5EE6-C081-4CC0-A3A6-BE47C86C6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BDA3F-E86B-4449-87F2-921DA095F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1324-5AA0-41B1-8F6D-DD033B0DFD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692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121120-30B6-4047-83E0-EE92167C6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B69E1D-103D-4580-83B6-9048FE90D1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503190-67D3-4B0C-8864-A9BA37EA0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028342-3115-4E8E-875F-37F4A36D3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0079-229E-4E99-BFDC-00A8DCB48A41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553874A-7F23-400B-939D-C00B26793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336EC62-7A5F-489C-BFDA-795AC4D70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1324-5AA0-41B1-8F6D-DD033B0DFD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743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02E9B7-13A9-4B96-BE29-6373AAE7B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2FE8A9-3508-4991-A650-79F39C15C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FA8405A-DE3B-4D28-9E8B-007B346DC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A08F447-B24E-4118-A4AB-80C5AA0F64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BEB9F68-0C72-4AA7-A91F-B9F9A41713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39D6AF1-BA51-46DB-B379-7856ED5FA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0079-229E-4E99-BFDC-00A8DCB48A41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9BF0F2E-8D07-4BFF-816D-B761DF279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4E4892E-9990-4DEE-80A5-4CC6DFAD4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1324-5AA0-41B1-8F6D-DD033B0DFD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596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0FB544-0283-4605-9BF9-A7FCEE5B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7D5D462-6B63-440F-AA35-6101736DF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0079-229E-4E99-BFDC-00A8DCB48A41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9E07B8E-142B-45C4-95A0-F86477559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73DB29D-75A7-4B81-B977-EA3C30257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1324-5AA0-41B1-8F6D-DD033B0DFD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048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55ED7C8-09D2-44BC-9EF9-B08FDED0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0079-229E-4E99-BFDC-00A8DCB48A41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47A3ABD-6EF1-4E24-8131-97DBFF0CC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263D931-F984-4935-85F3-D3C0324F0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1324-5AA0-41B1-8F6D-DD033B0DFD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954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EF2D70-C422-4228-9DE1-14D229AF4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4BD440-5B02-4094-97D2-AD6B44997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CBD85C7-C7E1-4F8F-8A4A-B49B6BCF9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4EA81A7-08A2-4775-9BD1-C1C7BF254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0079-229E-4E99-BFDC-00A8DCB48A41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054849-558D-4882-BF19-421BD0E18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DEE1305-A111-43D0-A8F7-3D792C9CC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1324-5AA0-41B1-8F6D-DD033B0DFD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5443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4A67DB-519C-4013-9DDE-D8C5D8880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C65B8F8-EB15-43CE-8D9C-C0BAF9311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34DED20-45F9-4557-A8B5-69683193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783ABB-B06D-4876-9F18-18DA449A1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0079-229E-4E99-BFDC-00A8DCB48A41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773FD9-092B-43FD-91D9-510D2192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C49A8A-BC57-4F9C-852B-BA78B9B3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1324-5AA0-41B1-8F6D-DD033B0DFD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4213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40D5AD5-8B82-4EFD-9A05-E1D6A5E53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731EDE-9086-4A69-A9AC-11E5958C3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A43D9A-9F82-4784-B4C9-BC3805BED9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40079-229E-4E99-BFDC-00A8DCB48A41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D12837-E345-4124-A196-E1474AAFA8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03246E-A293-4631-9625-8EF9BBBDAA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71324-5AA0-41B1-8F6D-DD033B0DFD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976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DFDDB0-94AA-463D-BC01-3D7E004D7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fr-FR" sz="4600" dirty="0"/>
              <a:t>La veille informationnelle et technologique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rrière-plan de l'espace de travail">
            <a:extLst>
              <a:ext uri="{FF2B5EF4-FFF2-40B4-BE49-F238E27FC236}">
                <a16:creationId xmlns:a16="http://schemas.microsoft.com/office/drawing/2014/main" id="{708E59BB-F333-4F63-A4D5-15FD24F5B7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91" r="-1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68685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E4F293-0A40-4AA3-8747-1C7D9F3EE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1CC8B8-2CD1-45F6-9CED-CA3104002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D0486316-3F2D-434E-AF23-A8EDD6E7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2AF5945E-96EF-472A-8B30-5AC427AA4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F43F39F5-753C-4BA6-AF2B-6F0EEE25A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2CC5073C-8188-4DE4-B2AB-9C87DDA4F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EF2074A-D7D4-4AF6-866A-31DDF66B1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A59BE77-290A-401E-9C54-C623E15C9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666" y="759805"/>
            <a:ext cx="10000133" cy="1325563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Feedly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5B5F6543-ACF0-49EB-8AC4-D4A4B96CF9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4101031"/>
              </p:ext>
            </p:extLst>
          </p:nvPr>
        </p:nvGraphicFramePr>
        <p:xfrm>
          <a:off x="1422492" y="2499837"/>
          <a:ext cx="9507778" cy="3714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9022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4B90FED-6ABD-406A-8272-BF012E75D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fr-FR" sz="4100"/>
              <a:t>Qu’est ce que la veille technologique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E9FDD8-D905-4800-92C4-561BFE867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569" y="1956816"/>
            <a:ext cx="7860863" cy="4024884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fr-FR" sz="1500" b="0" i="0" dirty="0">
                <a:effectLst/>
                <a:latin typeface="Open Sans" panose="020B0604020202020204" pitchFamily="34" charset="0"/>
              </a:rPr>
              <a:t>La veille technologique par définition c’est le fait se tenir informé des dernières sorties technologiques.</a:t>
            </a:r>
          </a:p>
          <a:p>
            <a:pPr marL="0" indent="0">
              <a:buNone/>
            </a:pPr>
            <a:r>
              <a:rPr lang="fr-FR" sz="1500" b="0" i="0" dirty="0">
                <a:effectLst/>
                <a:latin typeface="Open Sans" panose="020B0604020202020204" pitchFamily="34" charset="0"/>
              </a:rPr>
              <a:t>Par exemple en tant que développeur, les informations suivantes relèvent de la veille technologique :</a:t>
            </a:r>
          </a:p>
          <a:p>
            <a:pPr marL="0" indent="0">
              <a:buNone/>
            </a:pPr>
            <a:endParaRPr lang="fr-FR" sz="1500" b="0" i="0" dirty="0">
              <a:effectLst/>
              <a:latin typeface="Open Sans" panose="020B0604020202020204" pitchFamily="34" charset="0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fr-FR" sz="1500" dirty="0">
                <a:latin typeface="Open Sans" panose="020B0604020202020204" pitchFamily="34" charset="0"/>
              </a:rPr>
              <a:t>	- Sortie d’un nouveau </a:t>
            </a:r>
            <a:r>
              <a:rPr lang="fr-FR" sz="1500" dirty="0" err="1">
                <a:latin typeface="Open Sans" panose="020B0604020202020204" pitchFamily="34" charset="0"/>
              </a:rPr>
              <a:t>framework</a:t>
            </a:r>
            <a:r>
              <a:rPr lang="fr-FR" sz="1500" dirty="0">
                <a:latin typeface="Open Sans" panose="020B0604020202020204" pitchFamily="34" charset="0"/>
              </a:rPr>
              <a:t>;	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fr-FR" sz="1500" dirty="0">
                <a:latin typeface="Open Sans" panose="020B0604020202020204" pitchFamily="34" charset="0"/>
              </a:rPr>
              <a:t>	- Nouvelle version majeure d’un langage très utilisé;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fr-FR" sz="1500" dirty="0">
                <a:latin typeface="Open Sans" panose="020B0604020202020204" pitchFamily="34" charset="0"/>
              </a:rPr>
              <a:t>	- Explication technique sur une fonctionnalité d’une techno ;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fr-FR" sz="1500" dirty="0">
                <a:latin typeface="Open Sans" panose="020B0604020202020204" pitchFamily="34" charset="0"/>
              </a:rPr>
              <a:t>	- Regarder une vidéo des dernières actualités du monde de la tech ;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fr-FR" sz="1500" dirty="0">
                <a:latin typeface="Open Sans" panose="020B0604020202020204" pitchFamily="34" charset="0"/>
              </a:rPr>
              <a:t>	- Découvrir l’importance de l’éco-conception web.</a:t>
            </a:r>
          </a:p>
          <a:p>
            <a:pPr lvl="1"/>
            <a:endParaRPr lang="fr-FR" sz="1500" dirty="0">
              <a:latin typeface="Open Sans" panose="020B0604020202020204" pitchFamily="34" charset="0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fr-FR" sz="1500" dirty="0">
                <a:latin typeface="Open Sans" panose="020B0604020202020204" pitchFamily="34" charset="0"/>
              </a:rPr>
              <a:t>Ça ne reste que des exemples, mais ils illustrent bien la manière dont les développeurs peuvent faire leur veille technologique.</a:t>
            </a:r>
          </a:p>
          <a:p>
            <a:pPr marL="457200" lvl="1" indent="0">
              <a:buNone/>
            </a:pPr>
            <a:endParaRPr lang="fr-FR" sz="1500" dirty="0">
              <a:latin typeface="Ope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0751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25E2AA9-10C9-4A14-BEA3-064CD0131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076F371-EE61-49EA-AA2A-3582C3AC9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863721" cy="4984915"/>
          </a:xfrm>
          <a:custGeom>
            <a:avLst/>
            <a:gdLst>
              <a:gd name="connsiteX0" fmla="*/ 0 w 5863721"/>
              <a:gd name="connsiteY0" fmla="*/ 0 h 4984915"/>
              <a:gd name="connsiteX1" fmla="*/ 5863721 w 5863721"/>
              <a:gd name="connsiteY1" fmla="*/ 0 h 4984915"/>
              <a:gd name="connsiteX2" fmla="*/ 5844576 w 5863721"/>
              <a:gd name="connsiteY2" fmla="*/ 326138 h 4984915"/>
              <a:gd name="connsiteX3" fmla="*/ 5796589 w 5863721"/>
              <a:gd name="connsiteY3" fmla="*/ 693884 h 4984915"/>
              <a:gd name="connsiteX4" fmla="*/ 148386 w 5863721"/>
              <a:gd name="connsiteY4" fmla="*/ 4951022 h 4984915"/>
              <a:gd name="connsiteX5" fmla="*/ 0 w 5863721"/>
              <a:gd name="connsiteY5" fmla="*/ 4930112 h 4984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0691F39-7C1D-49AD-BFAB-4FDEB1DBC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365125"/>
            <a:ext cx="4353483" cy="3117038"/>
          </a:xfrm>
        </p:spPr>
        <p:txBody>
          <a:bodyPr anchor="ctr">
            <a:normAutofit/>
          </a:bodyPr>
          <a:lstStyle/>
          <a:p>
            <a:r>
              <a:rPr lang="fr-FR" sz="4100" dirty="0"/>
              <a:t>Qu’est ce que la veille informationnelle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13ECA-9F3B-40B8-903A-129C4F075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219" y="994145"/>
            <a:ext cx="5156364" cy="4832498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fr-FR" sz="2100" dirty="0">
                <a:latin typeface="+mj-lt"/>
                <a:ea typeface="+mj-ea"/>
                <a:cs typeface="+mj-cs"/>
              </a:rPr>
              <a:t>C’est un processus de surveillance, paramétrable et automatisé, qui permet à ses utilisateurs d'être informés des publications les plus récentes quant à leurs domaines de recherche ou à leurs centres d'intérêt.</a:t>
            </a:r>
            <a:endParaRPr lang="fr-FR" sz="2100" dirty="0"/>
          </a:p>
        </p:txBody>
      </p:sp>
    </p:spTree>
    <p:extLst>
      <p:ext uri="{BB962C8B-B14F-4D97-AF65-F5344CB8AC3E}">
        <p14:creationId xmlns:p14="http://schemas.microsoft.com/office/powerpoint/2010/main" val="448109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A80C681-3C58-474F-8854-846A59C01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963877"/>
            <a:ext cx="3840193" cy="4930246"/>
          </a:xfrm>
        </p:spPr>
        <p:txBody>
          <a:bodyPr>
            <a:normAutofit/>
          </a:bodyPr>
          <a:lstStyle/>
          <a:p>
            <a:pPr algn="r"/>
            <a:r>
              <a:rPr lang="fr-FR" dirty="0"/>
              <a:t>A quoi ça sert ?</a:t>
            </a: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496A2A-82C1-45A6-8818-33E62F581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fr-FR" sz="2400" dirty="0"/>
              <a:t>La veille permet de rester à jour sur les nouveauté numérique et ainsi rester compétitif sur le marché du travail</a:t>
            </a:r>
          </a:p>
        </p:txBody>
      </p:sp>
    </p:spTree>
    <p:extLst>
      <p:ext uri="{BB962C8B-B14F-4D97-AF65-F5344CB8AC3E}">
        <p14:creationId xmlns:p14="http://schemas.microsoft.com/office/powerpoint/2010/main" val="3323296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F9857ED-1DEF-4481-AEB4-E7759342A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457275" cy="6858000"/>
          </a:xfrm>
          <a:custGeom>
            <a:avLst/>
            <a:gdLst>
              <a:gd name="connsiteX0" fmla="*/ 5457275 w 5457275"/>
              <a:gd name="connsiteY0" fmla="*/ 0 h 6858000"/>
              <a:gd name="connsiteX1" fmla="*/ 361354 w 5457275"/>
              <a:gd name="connsiteY1" fmla="*/ 0 h 6858000"/>
              <a:gd name="connsiteX2" fmla="*/ 335637 w 5457275"/>
              <a:gd name="connsiteY2" fmla="*/ 94722 h 6858000"/>
              <a:gd name="connsiteX3" fmla="*/ 690849 w 5457275"/>
              <a:gd name="connsiteY3" fmla="*/ 6842426 h 6858000"/>
              <a:gd name="connsiteX4" fmla="*/ 696735 w 5457275"/>
              <a:gd name="connsiteY4" fmla="*/ 6858000 h 6858000"/>
              <a:gd name="connsiteX5" fmla="*/ 5457275 w 545727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57275" h="6858000">
                <a:moveTo>
                  <a:pt x="5457275" y="0"/>
                </a:moveTo>
                <a:lnTo>
                  <a:pt x="361354" y="0"/>
                </a:lnTo>
                <a:lnTo>
                  <a:pt x="335637" y="94722"/>
                </a:lnTo>
                <a:cubicBezTo>
                  <a:pt x="-226206" y="2374054"/>
                  <a:pt x="-65870" y="4704140"/>
                  <a:pt x="690849" y="6842426"/>
                </a:cubicBezTo>
                <a:lnTo>
                  <a:pt x="696735" y="6858000"/>
                </a:lnTo>
                <a:lnTo>
                  <a:pt x="5457275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6E4FBE1-8E8A-42A6-B693-88C8979D8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228693" cy="6858000"/>
          </a:xfrm>
          <a:custGeom>
            <a:avLst/>
            <a:gdLst>
              <a:gd name="connsiteX0" fmla="*/ 5228693 w 5228693"/>
              <a:gd name="connsiteY0" fmla="*/ 0 h 6858000"/>
              <a:gd name="connsiteX1" fmla="*/ 371685 w 5228693"/>
              <a:gd name="connsiteY1" fmla="*/ 1 h 6858000"/>
              <a:gd name="connsiteX2" fmla="*/ 319533 w 5228693"/>
              <a:gd name="connsiteY2" fmla="*/ 193787 h 6858000"/>
              <a:gd name="connsiteX3" fmla="*/ 623642 w 5228693"/>
              <a:gd name="connsiteY3" fmla="*/ 6599363 h 6858000"/>
              <a:gd name="connsiteX4" fmla="*/ 717029 w 5228693"/>
              <a:gd name="connsiteY4" fmla="*/ 6858000 h 6858000"/>
              <a:gd name="connsiteX5" fmla="*/ 5228693 w 522869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28693" h="6858000">
                <a:moveTo>
                  <a:pt x="5228693" y="0"/>
                </a:moveTo>
                <a:lnTo>
                  <a:pt x="371685" y="1"/>
                </a:lnTo>
                <a:lnTo>
                  <a:pt x="319533" y="193787"/>
                </a:lnTo>
                <a:cubicBezTo>
                  <a:pt x="-206622" y="2355719"/>
                  <a:pt x="-67685" y="4563346"/>
                  <a:pt x="623642" y="6599363"/>
                </a:cubicBezTo>
                <a:lnTo>
                  <a:pt x="717029" y="6858000"/>
                </a:lnTo>
                <a:lnTo>
                  <a:pt x="5228693" y="685800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A363F14-0182-4461-968F-16F8972C9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330007"/>
            <a:ext cx="3820669" cy="4692396"/>
          </a:xfrm>
        </p:spPr>
        <p:txBody>
          <a:bodyPr anchor="ctr">
            <a:normAutofit/>
          </a:bodyPr>
          <a:lstStyle/>
          <a:p>
            <a:r>
              <a:rPr lang="fr-FR" sz="5400"/>
              <a:t>Comment la mettre en place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31BAA9-762B-46DB-B0AD-75B04C478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1616" y="1330007"/>
            <a:ext cx="5477256" cy="469239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2200" dirty="0"/>
              <a:t>Il existe de nombreux moyen de faire sa veille, que ce soit grâce à des outils comme Medium qui propose des articles de veille, par les réseaux sociaux ou des vidéos </a:t>
            </a:r>
            <a:r>
              <a:rPr lang="fr-FR" sz="2200" dirty="0" err="1"/>
              <a:t>Youtube</a:t>
            </a:r>
            <a:r>
              <a:rPr lang="fr-FR" sz="2200" dirty="0"/>
              <a:t>. Aucun n’est meilleur que l’autre, il faut simplement choisir celui qui nous correspond le mieux et se donner un temps hebdomadaire/journalier réservé à cette veille.</a:t>
            </a:r>
          </a:p>
        </p:txBody>
      </p:sp>
    </p:spTree>
    <p:extLst>
      <p:ext uri="{BB962C8B-B14F-4D97-AF65-F5344CB8AC3E}">
        <p14:creationId xmlns:p14="http://schemas.microsoft.com/office/powerpoint/2010/main" val="3385800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EDE920C-5E1B-45DF-9061-712BAF523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34110"/>
            <a:ext cx="5936370" cy="34662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Outils existant pour la veille technologique et informationelle</a:t>
            </a:r>
          </a:p>
        </p:txBody>
      </p:sp>
    </p:spTree>
    <p:extLst>
      <p:ext uri="{BB962C8B-B14F-4D97-AF65-F5344CB8AC3E}">
        <p14:creationId xmlns:p14="http://schemas.microsoft.com/office/powerpoint/2010/main" val="550557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ipt informatique sur un écran">
            <a:extLst>
              <a:ext uri="{FF2B5EF4-FFF2-40B4-BE49-F238E27FC236}">
                <a16:creationId xmlns:a16="http://schemas.microsoft.com/office/drawing/2014/main" id="{85F1F770-F5FC-4D8C-8079-FB93519763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771" b="-1"/>
          <a:stretch/>
        </p:blipFill>
        <p:spPr>
          <a:xfrm>
            <a:off x="5182104" y="10"/>
            <a:ext cx="7009896" cy="6857990"/>
          </a:xfrm>
          <a:custGeom>
            <a:avLst/>
            <a:gdLst/>
            <a:ahLst/>
            <a:cxnLst/>
            <a:rect l="l" t="t" r="r" b="b"/>
            <a:pathLst>
              <a:path w="7009896" h="6858000">
                <a:moveTo>
                  <a:pt x="0" y="0"/>
                </a:moveTo>
                <a:lnTo>
                  <a:pt x="7009896" y="0"/>
                </a:lnTo>
                <a:lnTo>
                  <a:pt x="7009896" y="6858000"/>
                </a:lnTo>
                <a:lnTo>
                  <a:pt x="21616" y="6858000"/>
                </a:lnTo>
                <a:lnTo>
                  <a:pt x="129867" y="6647018"/>
                </a:lnTo>
                <a:cubicBezTo>
                  <a:pt x="1043295" y="4758249"/>
                  <a:pt x="1332296" y="2559611"/>
                  <a:pt x="814641" y="380651"/>
                </a:cubicBezTo>
                <a:lnTo>
                  <a:pt x="714685" y="1"/>
                </a:lnTo>
                <a:lnTo>
                  <a:pt x="0" y="1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FDF4720-5445-47BE-89FE-E40D1AE6F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AC8710B4-A815-4082-9E4F-F13A00070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D70D7C9-82C0-405B-9543-7B2B56AD1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396289"/>
            <a:ext cx="4782458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Stack Overflow</a:t>
            </a:r>
            <a:br>
              <a:rPr lang="en-US"/>
            </a:br>
            <a:r>
              <a:rPr lang="en-US"/>
              <a:t>(forum de dev)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293A54-7AAA-43AF-823F-959FEC37E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71982"/>
            <a:ext cx="4782458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/>
              <a:t>- On peut apprendre énormement des questions des autres devs</a:t>
            </a:r>
          </a:p>
          <a:p>
            <a:pPr>
              <a:buFontTx/>
              <a:buChar char="-"/>
            </a:pPr>
            <a:r>
              <a:rPr lang="en-US" sz="1800"/>
              <a:t>Tous les sujet ou Presque existent</a:t>
            </a:r>
          </a:p>
          <a:p>
            <a:pPr>
              <a:buFontTx/>
              <a:buChar char="-"/>
            </a:pPr>
            <a:r>
              <a:rPr lang="en-US" sz="1800"/>
              <a:t>Un super moyen d’approfondir une technologie</a:t>
            </a:r>
          </a:p>
        </p:txBody>
      </p:sp>
    </p:spTree>
    <p:extLst>
      <p:ext uri="{BB962C8B-B14F-4D97-AF65-F5344CB8AC3E}">
        <p14:creationId xmlns:p14="http://schemas.microsoft.com/office/powerpoint/2010/main" val="1246587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B5DFCDA-694D-4637-8E9B-038575194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952075" cy="6858000"/>
          </a:xfrm>
          <a:custGeom>
            <a:avLst/>
            <a:gdLst>
              <a:gd name="connsiteX0" fmla="*/ 9952075 w 9952075"/>
              <a:gd name="connsiteY0" fmla="*/ 6858000 h 6858000"/>
              <a:gd name="connsiteX1" fmla="*/ 108694 w 9952075"/>
              <a:gd name="connsiteY1" fmla="*/ 6858000 h 6858000"/>
              <a:gd name="connsiteX2" fmla="*/ 79127 w 9952075"/>
              <a:gd name="connsiteY2" fmla="*/ 6681235 h 6858000"/>
              <a:gd name="connsiteX3" fmla="*/ 0 w 9952075"/>
              <a:gd name="connsiteY3" fmla="*/ 5565888 h 6858000"/>
              <a:gd name="connsiteX4" fmla="*/ 2190696 w 9952075"/>
              <a:gd name="connsiteY4" fmla="*/ 145339 h 6858000"/>
              <a:gd name="connsiteX5" fmla="*/ 2339431 w 9952075"/>
              <a:gd name="connsiteY5" fmla="*/ 0 h 6858000"/>
              <a:gd name="connsiteX6" fmla="*/ 9952075 w 995207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52075" h="6858000">
                <a:moveTo>
                  <a:pt x="9952075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9952075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DB276E-BFF1-43F5-AB90-7ABA4B9A9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652017" cy="6858000"/>
          </a:xfrm>
          <a:custGeom>
            <a:avLst/>
            <a:gdLst>
              <a:gd name="connsiteX0" fmla="*/ 9652017 w 9652017"/>
              <a:gd name="connsiteY0" fmla="*/ 6858000 h 6858000"/>
              <a:gd name="connsiteX1" fmla="*/ 112827 w 9652017"/>
              <a:gd name="connsiteY1" fmla="*/ 6858000 h 6858000"/>
              <a:gd name="connsiteX2" fmla="*/ 76084 w 9652017"/>
              <a:gd name="connsiteY2" fmla="*/ 6638337 h 6858000"/>
              <a:gd name="connsiteX3" fmla="*/ 0 w 9652017"/>
              <a:gd name="connsiteY3" fmla="*/ 5565888 h 6858000"/>
              <a:gd name="connsiteX4" fmla="*/ 2157501 w 9652017"/>
              <a:gd name="connsiteY4" fmla="*/ 301488 h 6858000"/>
              <a:gd name="connsiteX5" fmla="*/ 2472310 w 9652017"/>
              <a:gd name="connsiteY5" fmla="*/ 0 h 6858000"/>
              <a:gd name="connsiteX6" fmla="*/ 9652017 w 9652017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2017" h="6858000">
                <a:moveTo>
                  <a:pt x="9652017" y="6858000"/>
                </a:moveTo>
                <a:lnTo>
                  <a:pt x="112827" y="6858000"/>
                </a:lnTo>
                <a:lnTo>
                  <a:pt x="76084" y="6638337"/>
                </a:lnTo>
                <a:cubicBezTo>
                  <a:pt x="25944" y="6288079"/>
                  <a:pt x="0" y="5930014"/>
                  <a:pt x="0" y="5565888"/>
                </a:cubicBezTo>
                <a:cubicBezTo>
                  <a:pt x="0" y="3514654"/>
                  <a:pt x="823309" y="1655711"/>
                  <a:pt x="2157501" y="301488"/>
                </a:cubicBezTo>
                <a:lnTo>
                  <a:pt x="2472310" y="0"/>
                </a:lnTo>
                <a:lnTo>
                  <a:pt x="9652017" y="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B9E27DD-DC9A-46D0-AD82-DCEA05A38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757694" cy="1288238"/>
          </a:xfrm>
        </p:spPr>
        <p:txBody>
          <a:bodyPr anchor="b">
            <a:normAutofit/>
          </a:bodyPr>
          <a:lstStyle/>
          <a:p>
            <a:r>
              <a:rPr lang="fr-FR" dirty="0"/>
              <a:t>Podcast audio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B0505B-519B-42F3-9AF8-45DB20D33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956390"/>
            <a:ext cx="7322290" cy="390746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sz="2400" i="0">
                <a:effectLst/>
                <a:latin typeface="Open Sans" panose="020B0606030504020204" pitchFamily="34" charset="0"/>
              </a:rPr>
              <a:t>Les podcasts sont faciles d’accès, et sont un excellent moyen d’apprendre de nouvelles choses sans pour autant dédier du temps pour ça !</a:t>
            </a:r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3175210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E4F293-0A40-4AA3-8747-1C7D9F3EE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1CC8B8-2CD1-45F6-9CED-CA3104002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D0486316-3F2D-434E-AF23-A8EDD6E7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2AF5945E-96EF-472A-8B30-5AC427AA4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F43F39F5-753C-4BA6-AF2B-6F0EEE25A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2CC5073C-8188-4DE4-B2AB-9C87DDA4F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EF2074A-D7D4-4AF6-866A-31DDF66B1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2748B01C-6363-4FC4-BA96-F04A27F3A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666" y="759805"/>
            <a:ext cx="10000133" cy="1325563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Medium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E971555E-ADFE-4214-B5E3-71B0166ECF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8213985"/>
              </p:ext>
            </p:extLst>
          </p:nvPr>
        </p:nvGraphicFramePr>
        <p:xfrm>
          <a:off x="1422492" y="2499837"/>
          <a:ext cx="9507778" cy="3714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20545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367</Words>
  <Application>Microsoft Office PowerPoint</Application>
  <PresentationFormat>Grand écran</PresentationFormat>
  <Paragraphs>34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Open Sans</vt:lpstr>
      <vt:lpstr>Thème Office</vt:lpstr>
      <vt:lpstr>La veille informationnelle et technologique</vt:lpstr>
      <vt:lpstr>Qu’est ce que la veille technologique ?</vt:lpstr>
      <vt:lpstr>Qu’est ce que la veille informationnelle ?</vt:lpstr>
      <vt:lpstr>A quoi ça sert ?</vt:lpstr>
      <vt:lpstr>Comment la mettre en place</vt:lpstr>
      <vt:lpstr>Outils existant pour la veille technologique et informationelle</vt:lpstr>
      <vt:lpstr>Stack Overflow (forum de dev)</vt:lpstr>
      <vt:lpstr>Podcast audio</vt:lpstr>
      <vt:lpstr>Medium</vt:lpstr>
      <vt:lpstr>Feedly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veille informationnelle et technologique</dc:title>
  <dc:creator>ClÉment CARPOT</dc:creator>
  <cp:lastModifiedBy>Clément Carpot</cp:lastModifiedBy>
  <cp:revision>8</cp:revision>
  <dcterms:created xsi:type="dcterms:W3CDTF">2021-10-15T09:17:23Z</dcterms:created>
  <dcterms:modified xsi:type="dcterms:W3CDTF">2022-05-24T17:34:45Z</dcterms:modified>
</cp:coreProperties>
</file>