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70888" autoAdjust="0"/>
  </p:normalViewPr>
  <p:slideViewPr>
    <p:cSldViewPr snapToGrid="0">
      <p:cViewPr varScale="1">
        <p:scale>
          <a:sx n="61" d="100"/>
          <a:sy n="61" d="100"/>
        </p:scale>
        <p:origin x="12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9C055-1D6D-4FFF-8CB0-8560DC394132}" type="datetimeFigureOut">
              <a:rPr lang="en-SG" smtClean="0"/>
              <a:t>5/6/2020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6E8DC-891F-460E-A922-C992047919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5261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Each group of </a:t>
            </a:r>
            <a:r>
              <a:rPr lang="en-SG" b="1" dirty="0" err="1"/>
              <a:t>Radiobutton</a:t>
            </a:r>
            <a:r>
              <a:rPr lang="en-SG" dirty="0"/>
              <a:t> widgets should be associated with single variable. Each button then represents a single value for that 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6E8DC-891F-460E-A922-C992047919F3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8794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Ctrl+Alt+T</a:t>
            </a:r>
            <a:r>
              <a:rPr lang="en-SG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SG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| Surround with</a:t>
            </a:r>
            <a:r>
              <a:rPr lang="en-SG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6E8DC-891F-460E-A922-C992047919F3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9260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6/5/2020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-course.eu/tkinter_labels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atacamp.com/community/tutorials/gui-tkinter-python#pack" TargetMode="External"/><Relationship Id="rId4" Type="http://schemas.openxmlformats.org/officeDocument/2006/relationships/hyperlink" Target="http://www.effbot.org/tkinterbook/pack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241C4-9733-4EB0-B2FC-79341AB58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b="1" dirty="0" err="1"/>
              <a:t>OptionMenu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AE5D2-C571-4516-8AA1-CE802FA6F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SG" dirty="0"/>
              <a:t>The </a:t>
            </a:r>
            <a:r>
              <a:rPr lang="en-SG" b="1" dirty="0" err="1"/>
              <a:t>OptionMenu</a:t>
            </a:r>
            <a:r>
              <a:rPr lang="en-SG" dirty="0"/>
              <a:t> class is a helper class that creates a popup menu, and a button to display it. The option menu is similar to the </a:t>
            </a:r>
            <a:r>
              <a:rPr lang="en-SG" dirty="0" err="1"/>
              <a:t>combobox</a:t>
            </a:r>
            <a:r>
              <a:rPr lang="en-SG" dirty="0"/>
              <a:t> widgets commonly used on Windows.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F86F4F-8ACB-4FE0-A4DC-CCC4B4F93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775" y="6202802"/>
            <a:ext cx="771603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Droid Sans Mono"/>
              </a:rPr>
              <a:t>Material taken from http://www.effbot.org/tkinterbook/panedwindow.htmt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987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B2C2-884E-460E-9787-B0F79F74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Reference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5370E-9E86-4496-BDF0-8318920FB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307592"/>
          </a:xfrm>
        </p:spPr>
        <p:txBody>
          <a:bodyPr/>
          <a:lstStyle/>
          <a:p>
            <a:r>
              <a:rPr lang="en-SG" dirty="0">
                <a:hlinkClick r:id="rId3"/>
              </a:rPr>
              <a:t>https://www.python-course.eu/tkinter_labels.php</a:t>
            </a:r>
            <a:endParaRPr lang="en-SG" dirty="0"/>
          </a:p>
          <a:p>
            <a:r>
              <a:rPr lang="en-SG" dirty="0">
                <a:hlinkClick r:id="rId4"/>
              </a:rPr>
              <a:t>http://www.effbot.org/tkinterbook/pack.htm</a:t>
            </a:r>
            <a:endParaRPr lang="en-SG" dirty="0"/>
          </a:p>
          <a:p>
            <a:r>
              <a:rPr lang="en-SG" dirty="0">
                <a:hlinkClick r:id="rId5"/>
              </a:rPr>
              <a:t>https://www.datacamp.com/community/tutorials/gui-tkinter-python#pack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5464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FA34-6152-4EB8-9420-AC512F28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err="1"/>
              <a:t>OptionMenu</a:t>
            </a:r>
            <a:r>
              <a:rPr lang="en-SG" b="1" dirty="0"/>
              <a:t> Widget</a:t>
            </a:r>
            <a:endParaRPr lang="en-S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715F792-7A6E-4583-B203-595DCAF396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2253978"/>
            <a:ext cx="6713954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Droid Sans Mono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tkinter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Droid Sa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master = Tk()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variable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StringVar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(master)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variable.set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"one"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)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Droid Sans Mono"/>
              </a:rPr>
              <a:t># default value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Droid Sans Mono"/>
              </a:rPr>
            </a:b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w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OptionMenu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(master, variable,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"one"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"two"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"three"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w.pack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mainloop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1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69BD-2DEE-418C-8F43-16D68DFD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036" y="92747"/>
            <a:ext cx="11322449" cy="1609344"/>
          </a:xfrm>
        </p:spPr>
        <p:txBody>
          <a:bodyPr/>
          <a:lstStyle/>
          <a:p>
            <a:r>
              <a:rPr lang="en-SG" dirty="0"/>
              <a:t>To get the selected option, use </a:t>
            </a:r>
            <a:r>
              <a:rPr lang="en-SG" b="1" dirty="0"/>
              <a:t>get</a:t>
            </a:r>
            <a:r>
              <a:rPr lang="en-SG" dirty="0"/>
              <a:t> on the variable: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059AD86-932F-46EF-907C-13041D492F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2515" y="1605619"/>
            <a:ext cx="5331396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Droid Sans Mono"/>
              </a:rPr>
              <a:t># To get the selected option, use get on the variable: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Droid Sans Mono"/>
              </a:rPr>
              <a:t>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tkinter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Droid Sa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*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master = Tk()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var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StringVar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(master)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var.set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"one"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)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Droid Sans Mono"/>
              </a:rPr>
              <a:t># initial value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Droid Sans Mono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option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OptionMenu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(master, var,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"one"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"two"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"three"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"four"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option.pack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Droid Sans Mono"/>
              </a:rPr>
              <a:t>#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Droid Sans Mono"/>
              </a:rPr>
              <a:t># test stuff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Droid Sans Mono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Droid Sans Mono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ok():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Droid Sa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"value is"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var.get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master.quit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button = Button(master,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"OK"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command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=ok)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button.pack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mainloop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68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4CEE-3388-4BB4-9100-0B2A6D50D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The following example shows how to create an option menu from a list of options: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857EC68-542A-43FE-87E9-3FD9C73F15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1623036"/>
            <a:ext cx="8039318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Droid Sans Mono"/>
              </a:rPr>
              <a:t>#The following example shows how to create an option menu from a list of options: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Droid Sans Mono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Droid Sans Mono"/>
              </a:rPr>
              <a:t>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tkinter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Droid Sa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*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Droid Sans Mono"/>
              </a:rPr>
              <a:t># the constructor syntax is: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Droid Sans Mono"/>
              </a:rPr>
              <a:t>#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Droid Sans Mono"/>
              </a:rPr>
              <a:t>OptionMenu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Droid Sans Mono"/>
              </a:rPr>
              <a:t>(master, variable, *values)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Droid Sans Mono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OPTIONS = [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"egg"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"bunny"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"chicken"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master = Tk()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variable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StringVar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(master)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variable.set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(OPTIONS[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Droid Sa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])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Droid Sans Mono"/>
              </a:rPr>
              <a:t># default value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Droid Sans Mono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mymenu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OptionMenu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(master, variable, *OPTIONS)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mymenu.pack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mymenu.config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font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'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calibri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,(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Droid Sans Mono"/>
              </a:rPr>
              <a:t>20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)),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bg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'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white'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Droid Sans Mono"/>
              </a:rPr>
              <a:t>12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mymenu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[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'menu'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].config(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font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'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calibri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,(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Droid Sans Mono"/>
              </a:rPr>
              <a:t>20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)),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bg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'white'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mainloop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45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0E2A-4443-444C-BC6F-9D9305D28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928" y="162414"/>
            <a:ext cx="10058400" cy="1609344"/>
          </a:xfrm>
        </p:spPr>
        <p:txBody>
          <a:bodyPr/>
          <a:lstStyle/>
          <a:p>
            <a:r>
              <a:rPr lang="en-SG" b="1" dirty="0" err="1"/>
              <a:t>PanedWindow</a:t>
            </a:r>
            <a:r>
              <a:rPr lang="en-SG" b="1" dirty="0"/>
              <a:t> Widget</a:t>
            </a:r>
            <a:endParaRPr lang="en-S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B2F227-548A-4061-AD86-F3EDD6DDCD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1515315"/>
            <a:ext cx="6599884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Droid Sans Mono"/>
              </a:rPr>
              <a:t>from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tkinter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Droid Sans Mono"/>
              </a:rPr>
              <a:t>import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*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m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PanedWindow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orient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=VERTICAL)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m.pack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fill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=BOTH,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expand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Droid Sans Mono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top = Label(m,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text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"top pane"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m.add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(top)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bottom = Label(m,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text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"bottom pane"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m.add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(bottom)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mainloop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91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3DB5-66ED-4491-8DB4-8D757957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366" y="161903"/>
            <a:ext cx="10058400" cy="1609344"/>
          </a:xfrm>
        </p:spPr>
        <p:txBody>
          <a:bodyPr/>
          <a:lstStyle/>
          <a:p>
            <a:r>
              <a:rPr lang="en-SG" dirty="0"/>
              <a:t>Here’s how to create a 3-pane widget: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5F8423-1212-465F-A070-98B6DDF9AC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3752" y="1860167"/>
            <a:ext cx="6054224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Droid Sans Mono"/>
              </a:rPr>
              <a:t>from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tkinter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Droid Sans Mono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*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m1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PanedWindow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m1.pack(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fill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=BOTH,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expand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Droid Sa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left = Label(m1,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"left pane"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m1.add(left)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m2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PanedWindow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(m1,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orient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=VERTICAL)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m1.add(m2)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top = Label(m2,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"top pane"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m2.add(top)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bottom = Label(m2,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"bottom pane"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m2.add(bottom)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mainloop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1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CD31-ABFA-4567-8506-5146ED92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err="1"/>
              <a:t>Radiobutton</a:t>
            </a:r>
            <a:r>
              <a:rPr lang="en-SG" b="1" dirty="0"/>
              <a:t> Widget</a:t>
            </a:r>
            <a:endParaRPr lang="en-S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A0E318-34BE-490A-B2C4-DD8FD6CC4E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2069312"/>
            <a:ext cx="9883090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Droid Sans Mono"/>
              </a:rPr>
              <a:t>from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tkinter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Droid Sans Mono"/>
              </a:rPr>
              <a:t>import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*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master = Tk()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v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IntVar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Radiobutton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(master,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text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"One"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variable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=v,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Droid Sa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).pack(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anchor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=W)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Radiobutton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(master,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text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"Two"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variable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=v,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Droid Sans Mono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).pack(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anchor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=W)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mainloop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99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E033-7D61-463D-92DC-5DA66B73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err="1"/>
              <a:t>Radiobutton</a:t>
            </a:r>
            <a:r>
              <a:rPr lang="en-SG" b="1" dirty="0"/>
              <a:t> Widget</a:t>
            </a:r>
            <a:endParaRPr lang="en-S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579D56-ADCB-47A4-B17D-3869ABD165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1884647"/>
            <a:ext cx="807368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Droid Sans Mono"/>
              </a:rPr>
              <a:t>from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tkinter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Droid Sans Mono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*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Droid Sans Mono"/>
              </a:rPr>
              <a:t>from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tkinter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Droid Sans Mono"/>
              </a:rPr>
              <a:t>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messagebox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master = Tk()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Droid Sans Mono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one():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Droid Sans Mono"/>
              </a:rPr>
              <a:t>msg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messagebox.showinfo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"Hello Python"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"Hello one"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Droid Sans Mono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two():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Droid Sans Mono"/>
              </a:rPr>
              <a:t>msg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messagebox.showinfo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"Hello Python"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"Hello two"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v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IntVar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Radiobutton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(master,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"One"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variable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=v,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Droid Sa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command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=one).pack(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anchor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=W)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Radiobutton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(master,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"Two"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variable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=v,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Droid Sans Mono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command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=two).pack(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anchor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=W)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mainloop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482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AA24-76B5-4946-AA02-0E1E6CB9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446" y="237995"/>
            <a:ext cx="10058400" cy="1004212"/>
          </a:xfrm>
        </p:spPr>
        <p:txBody>
          <a:bodyPr/>
          <a:lstStyle/>
          <a:p>
            <a:r>
              <a:rPr lang="en-SG" b="1" dirty="0" err="1"/>
              <a:t>Radiobutton</a:t>
            </a:r>
            <a:r>
              <a:rPr lang="en-SG" b="1" dirty="0"/>
              <a:t> Widget</a:t>
            </a:r>
            <a:endParaRPr lang="en-S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DB7046-F1B7-408E-A3E3-88B401AF41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6446" y="1463059"/>
            <a:ext cx="977769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Droid Sans Mono"/>
              </a:rPr>
              <a:t>from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tkinter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Droid Sans Mono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*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Droid Sans Mono"/>
              </a:rPr>
              <a:t>from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tkinter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Droid Sans Mono"/>
              </a:rPr>
              <a:t>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messagebox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master = Tk()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MODES = [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        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"Monochrome"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"1"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        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"Grayscale"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"L"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        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"True color"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"RGB"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        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"Color separation"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"CMYK"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    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v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StringVar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v.set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"RGB"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Droid Sans Mono"/>
              </a:rPr>
              <a:t># initialize which option is selected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Droid Sans Mono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text, mode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Droid Sans Mono"/>
              </a:rPr>
              <a:t>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MODES: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rBtn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Radiobutton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(master,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=text,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bg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"green"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fg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"black"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,\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variable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=v,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=mode)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rBtn.pack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anchor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W,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fill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=X)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Droid Sans Mono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text, mode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Droid Sans Mono"/>
              </a:rPr>
              <a:t>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MODES: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rBtn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Radiobutton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(master,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=text,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variable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=v,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mode,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indicatoron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Droid Sans Mono"/>
              </a:rPr>
              <a:t>0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bg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"green"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fg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Droid Sans Mono"/>
              </a:rPr>
              <a:t>"black"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rBtn.pack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Droid Sans Mono"/>
              </a:rPr>
              <a:t>anchor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=W)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mainloop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Droid Sans Mono"/>
              </a:rPr>
              <a:t>()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694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729</TotalTime>
  <Words>219</Words>
  <Application>Microsoft Office PowerPoint</Application>
  <PresentationFormat>Widescreen</PresentationFormat>
  <Paragraphs>27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Unicode MS</vt:lpstr>
      <vt:lpstr>Arial</vt:lpstr>
      <vt:lpstr>Calibri</vt:lpstr>
      <vt:lpstr>Rockwell</vt:lpstr>
      <vt:lpstr>Rockwell Condensed</vt:lpstr>
      <vt:lpstr>Wingdings</vt:lpstr>
      <vt:lpstr>Wood Type</vt:lpstr>
      <vt:lpstr>OptionMenu</vt:lpstr>
      <vt:lpstr>OptionMenu Widget</vt:lpstr>
      <vt:lpstr>To get the selected option, use get on the variable:</vt:lpstr>
      <vt:lpstr>The following example shows how to create an option menu from a list of options:</vt:lpstr>
      <vt:lpstr>PanedWindow Widget</vt:lpstr>
      <vt:lpstr>Here’s how to create a 3-pane widget:</vt:lpstr>
      <vt:lpstr>Radiobutton Widget</vt:lpstr>
      <vt:lpstr>Radiobutton Widget</vt:lpstr>
      <vt:lpstr>Radiobutton Widget</vt:lpstr>
      <vt:lpstr>Reference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OptionMenu</dc:title>
  <dc:creator>FOO EDWIN</dc:creator>
  <cp:lastModifiedBy>FOO EDWIN</cp:lastModifiedBy>
  <cp:revision>9</cp:revision>
  <dcterms:created xsi:type="dcterms:W3CDTF">2020-06-05T14:53:22Z</dcterms:created>
  <dcterms:modified xsi:type="dcterms:W3CDTF">2020-06-06T03:03:13Z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70BA3818-FAF7-4DBB-B78E-7C92812B10ED</vt:lpwstr>
  </property>
  <property fmtid="{D5CDD505-2E9C-101B-9397-08002B2CF9AE}" pid="3" name="ArticulatePath">
    <vt:lpwstr>Presentation1</vt:lpwstr>
  </property>
</Properties>
</file>