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handoutMasterIdLst>
    <p:handoutMasterId r:id="rId11"/>
  </p:handoutMasterIdLst>
  <p:sldIdLst>
    <p:sldId id="265" r:id="rId2"/>
    <p:sldId id="261" r:id="rId3"/>
    <p:sldId id="267" r:id="rId4"/>
    <p:sldId id="268" r:id="rId5"/>
    <p:sldId id="270" r:id="rId6"/>
    <p:sldId id="269" r:id="rId7"/>
    <p:sldId id="271" r:id="rId8"/>
    <p:sldId id="272" r:id="rId9"/>
  </p:sldIdLst>
  <p:sldSz cx="12192000" cy="6858000"/>
  <p:notesSz cx="6858000" cy="9144000"/>
  <p:custDataLst>
    <p:tags r:id="rId12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65207" autoAdjust="0"/>
  </p:normalViewPr>
  <p:slideViewPr>
    <p:cSldViewPr snapToGrid="0">
      <p:cViewPr varScale="1">
        <p:scale>
          <a:sx n="56" d="100"/>
          <a:sy n="56" d="100"/>
        </p:scale>
        <p:origin x="1584" y="43"/>
      </p:cViewPr>
      <p:guideLst/>
    </p:cSldViewPr>
  </p:slideViewPr>
  <p:outlineViewPr>
    <p:cViewPr>
      <p:scale>
        <a:sx n="33" d="100"/>
        <a:sy n="33" d="100"/>
      </p:scale>
      <p:origin x="0" y="-1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0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A944D0-698E-42F1-BFCB-BDAAF009A7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67458-B347-4D5C-9F03-E2F3914F8B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EB4FDA3-5DFE-422B-AC53-716AF8A63ECA}" type="datetimeFigureOut">
              <a:rPr lang="en-SG"/>
              <a:pPr>
                <a:defRPr/>
              </a:pPr>
              <a:t>16/7/2020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6DC1A-2730-46C4-9958-C68C62D9B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3A42E-1EE7-4FE7-8842-F8B4B25385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17CFC89-5A4E-40F1-87A6-B0E1B20FD26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custDataLst>
      <p:tags r:id="rId2"/>
    </p:custData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C0C286-2B0B-411F-842D-BA3790DE31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EA3AB-E0B0-49DF-ACED-B1A95F3BD3C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9952207-1AEA-4EE9-BCF3-8A8C4DADBFAC}" type="datetimeFigureOut">
              <a:rPr lang="en-SG"/>
              <a:pPr>
                <a:defRPr/>
              </a:pPr>
              <a:t>16/7/2020</a:t>
            </a:fld>
            <a:endParaRPr lang="en-SG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53B13D0-6E11-4F41-BB95-7FB6270487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25C3DE-2AD6-4FE3-9F28-C5BF05CD5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BD78-9317-427B-AFA0-B87B1D9FDA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3DF9A-8D55-422C-9C50-F15F94E74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BE16470-DE05-4000-B631-A246A4845BC4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322FC829-B94F-41E3-8DD6-42326DA9E2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AF162E23-AD49-461C-9C4E-7E0F4FD88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altLang="en-US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F288BB8F-4C1B-4378-AB3C-C30ACFD6F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093A550-FBDD-4510-970C-1A570C64E6CC}" type="slidenum">
              <a:rPr lang="en-SG" altLang="en-US"/>
              <a:pPr/>
              <a:t>1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2492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2C4D901C-C77A-4BB8-8A16-8B0E6691E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775F8390-BF42-44AB-AA40-4D8AA4334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altLang="en-US" dirty="0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0A6C680-8328-4031-AC34-C1A3B95A9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D52D144-D9FB-45E4-9020-F6A487A536D1}" type="slidenum">
              <a:rPr lang="en-SG" altLang="en-US"/>
              <a:pPr/>
              <a:t>2</a:t>
            </a:fld>
            <a:endParaRPr lang="en-S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2C4D901C-C77A-4BB8-8A16-8B0E6691E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775F8390-BF42-44AB-AA40-4D8AA4334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altLang="en-US" dirty="0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0A6C680-8328-4031-AC34-C1A3B95A9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D52D144-D9FB-45E4-9020-F6A487A536D1}" type="slidenum">
              <a:rPr lang="en-SG" altLang="en-US"/>
              <a:pPr/>
              <a:t>3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23475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E16470-DE05-4000-B631-A246A4845BC4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516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fourcc</a:t>
            </a:r>
            <a:r>
              <a:rPr lang="en-SG" dirty="0"/>
              <a:t> = cv2.VideoWriter_fourcc(*</a:t>
            </a:r>
            <a:r>
              <a:rPr lang="en-S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'XVID'</a:t>
            </a:r>
            <a:r>
              <a:rPr lang="en-SG" dirty="0"/>
              <a:t>)</a:t>
            </a:r>
            <a:br>
              <a:rPr lang="en-SG" dirty="0"/>
            </a:br>
            <a:r>
              <a:rPr lang="en-SG" dirty="0"/>
              <a:t>out = cv2.VideoWriter(</a:t>
            </a:r>
            <a:r>
              <a:rPr lang="en-S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'output.</a:t>
            </a:r>
            <a:r>
              <a:rPr lang="en-SG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avi</a:t>
            </a:r>
            <a:r>
              <a:rPr lang="en-S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SG" dirty="0"/>
              <a:t>,</a:t>
            </a:r>
            <a:r>
              <a:rPr lang="en-SG" dirty="0" err="1"/>
              <a:t>fourcc</a:t>
            </a:r>
            <a:r>
              <a:rPr lang="en-SG" dirty="0"/>
              <a:t>, 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20.0</a:t>
            </a:r>
            <a:r>
              <a:rPr lang="en-SG" dirty="0"/>
              <a:t>, (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</a:t>
            </a:r>
            <a:r>
              <a:rPr lang="en-SG" dirty="0"/>
              <a:t>,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480</a:t>
            </a:r>
            <a:r>
              <a:rPr lang="en-SG" dirty="0"/>
              <a:t>))</a:t>
            </a:r>
          </a:p>
          <a:p>
            <a:endParaRPr lang="en-SG" dirty="0"/>
          </a:p>
          <a:p>
            <a:r>
              <a:rPr lang="en-SG" dirty="0" err="1"/>
              <a:t>fourcc</a:t>
            </a:r>
            <a:r>
              <a:rPr lang="en-SG" dirty="0"/>
              <a:t> = cv2.VideoWriter_fourcc(*</a:t>
            </a:r>
            <a:r>
              <a:rPr lang="en-S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'MPG4'</a:t>
            </a:r>
            <a:r>
              <a:rPr lang="en-SG" dirty="0"/>
              <a:t>)</a:t>
            </a:r>
            <a:br>
              <a:rPr lang="en-SG" dirty="0"/>
            </a:br>
            <a:r>
              <a:rPr lang="en-SG" dirty="0"/>
              <a:t>out = cv2.VideoWriter(</a:t>
            </a:r>
            <a:r>
              <a:rPr lang="en-S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'output.mp4'</a:t>
            </a:r>
            <a:r>
              <a:rPr lang="en-SG" dirty="0"/>
              <a:t>,fourcc, 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20.0</a:t>
            </a:r>
            <a:r>
              <a:rPr lang="en-SG" dirty="0"/>
              <a:t>, (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1280</a:t>
            </a:r>
            <a:r>
              <a:rPr lang="en-SG" dirty="0"/>
              <a:t>,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1080</a:t>
            </a:r>
            <a:r>
              <a:rPr lang="en-SG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E16470-DE05-4000-B631-A246A4845BC4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159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7DE412-3886-4BA9-A195-6B9DB0764398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B498FA-0682-4A74-ACF6-80E6F9B0449F}"/>
              </a:ext>
            </a:extLst>
          </p:cNvPr>
          <p:cNvCxnSpPr/>
          <p:nvPr/>
        </p:nvCxnSpPr>
        <p:spPr>
          <a:xfrm>
            <a:off x="1208088" y="4475163"/>
            <a:ext cx="98758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75C0D94-BCA9-438A-B62F-60F1A204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ECA41-FADD-40DA-8CA2-88C88821C01F}" type="datetime1">
              <a:rPr lang="en-US"/>
              <a:pPr>
                <a:defRPr/>
              </a:pPr>
              <a:t>7/16/2020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0F60889-98E0-4246-AF95-26E9CAAF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64AE69C-54E0-4F66-8477-75DD5CA3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1E1CB-C9B0-4CEF-84AE-0C0A222FF6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3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68C6-9417-4113-A99F-A41E8AC7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98DE1-57AE-4EEA-B7F2-EEBBBA197910}" type="datetime1">
              <a:rPr lang="en-US"/>
              <a:pPr>
                <a:defRPr/>
              </a:pPr>
              <a:t>7/16/2020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308D-DF08-4C15-B988-C30C908D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AD0D-EC3F-4B3C-B3E6-BBEA535E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8D7F-2A7C-467D-A2D8-F799A811E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3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AFDB28-5B91-41F3-AFDB-6BCF85E92040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1D3B5C0D-9DBF-4D87-B386-CC1C1EFD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84EB5-B2C2-401C-B584-EEB19C6AC9C1}" type="datetime1">
              <a:rPr lang="en-US"/>
              <a:pPr>
                <a:defRPr/>
              </a:pPr>
              <a:t>7/16/2020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06278C-5FA8-41D4-9F38-0C6DB80A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7A1629C8-D963-46E3-91A7-EC5D59DB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6A3F4-36A6-431C-84D1-97E54BE567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9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39"/>
            <a:ext cx="10058400" cy="9213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ECA51-0A76-45AE-A153-C68766EA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FB957-69BD-4F8B-A99A-DA9723A45761}" type="datetime1">
              <a:rPr lang="en-US"/>
              <a:pPr>
                <a:defRPr/>
              </a:pPr>
              <a:t>7/16/2020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A145-8A31-4583-B1F9-9669238D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91E52-CDC3-48C0-916B-4599E90E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046BE-C73E-466D-A547-66538B660C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03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61BA13-9739-496E-B3ED-687576E30455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4891EE-96E1-4E61-A034-65ABBB2259E5}"/>
              </a:ext>
            </a:extLst>
          </p:cNvPr>
          <p:cNvCxnSpPr/>
          <p:nvPr/>
        </p:nvCxnSpPr>
        <p:spPr>
          <a:xfrm>
            <a:off x="1208088" y="4484688"/>
            <a:ext cx="98758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8885039-2C2C-44B8-BBA0-738F40E6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4654-EFD8-4800-A698-BD295377664A}" type="datetime1">
              <a:rPr lang="en-US"/>
              <a:pPr>
                <a:defRPr/>
              </a:pPr>
              <a:t>7/16/2020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AAD04C-71C3-40C5-BC53-59506022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BC79C8CC-EFD5-4736-BD84-F8844292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FB336-F1C6-4E19-BA82-A3742995C5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8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D43421-56D5-4C9F-885D-2969EAAB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21F48-2474-466C-AA19-9DE5EF611372}" type="datetime1">
              <a:rPr lang="en-US"/>
              <a:pPr>
                <a:defRPr/>
              </a:pPr>
              <a:t>7/16/2020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F9EC0F-97D3-47E0-80C3-6533BDE1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5C5E6F-4C23-44CF-8804-457BF81A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4D759-9897-482E-A38E-D189AA279F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0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B7429C-4727-470D-A40D-4C6FE874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B063D-4F24-490A-AE80-BDE6D3C024D5}" type="datetime1">
              <a:rPr lang="en-US"/>
              <a:pPr>
                <a:defRPr/>
              </a:pPr>
              <a:t>7/16/2020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1EA5F7-62E4-4183-BBED-1B6320EC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57E49B-59A2-401C-80C1-07AFF1BE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EA98F-F722-4779-BF79-4EE603F20F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50E6B3-EEBC-4B14-B796-8D8B8614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E601E-666F-4D5F-BDDE-9F8561F309BA}" type="datetime1">
              <a:rPr lang="en-US"/>
              <a:pPr>
                <a:defRPr/>
              </a:pPr>
              <a:t>7/16/2020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8AAF0DB-F566-4929-BE86-705C1D0E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AB520D-1C9D-4AA9-9154-F289E896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1F38-871A-4BD8-B72F-DB20744556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23D5B0-9887-47CF-BF28-758B2E3A849A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39BFC66-C4A8-418A-A48C-58804173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C2182-0ABA-4B83-931B-ED685C8FAB4C}" type="datetime1">
              <a:rPr lang="en-US"/>
              <a:pPr>
                <a:defRPr/>
              </a:pPr>
              <a:t>7/16/2020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EB6CE3-45F9-47C9-B0A1-DCF433FF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CE57CE-AA5E-416A-99C0-11E460E1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FBAFF-CEF8-4319-9BD8-633B0BE632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72DC0F-F997-4F16-94A9-9906818566D4}"/>
              </a:ext>
            </a:extLst>
          </p:cNvPr>
          <p:cNvSpPr/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F0BBFF8-01B9-4502-974B-1489007F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938" y="6446838"/>
            <a:ext cx="35179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D134391-7FDC-47CA-8E59-7CBD0F399D1F}" type="datetime1">
              <a:rPr lang="en-US"/>
              <a:pPr>
                <a:defRPr/>
              </a:pPr>
              <a:t>7/16/2020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A58A37A-968B-48A4-BE84-A0A4C5B4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9413" y="6446838"/>
            <a:ext cx="53340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FEC73F2-25B8-44E0-8FF5-EF6021D5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5657BB7-9A95-4295-BDE3-EAB63D320C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2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F7FD90-EA05-4D7E-ACF3-F72089D660E1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74D4BB3-0895-4C73-8BF6-D1DB1804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0D16D-DED0-4485-BEF0-39D951833728}" type="datetime1">
              <a:rPr lang="en-US"/>
              <a:pPr>
                <a:defRPr/>
              </a:pPr>
              <a:t>7/16/2020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F96CE0C-F2BA-4765-B0B1-CE90A922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234C6C5-58B1-402F-B765-6E0A382B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077C4-EAE6-48AC-9EC6-E991ECDBC1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2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F8B35-9649-46B9-9FEA-57DBBA81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4E69719-442F-4ED7-9D17-03CDB67C6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2108200"/>
            <a:ext cx="10058400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7568-E0D7-49C2-A33E-9EE8FDBD9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488" y="6446838"/>
            <a:ext cx="2584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BC2B3C88-5A9A-4BFF-A189-574479C0BF20}" type="datetime1">
              <a:rPr lang="en-US"/>
              <a:pPr>
                <a:defRPr/>
              </a:pPr>
              <a:t>7/16/2020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3AC7-54A6-4661-994C-19A337157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6963" y="6446838"/>
            <a:ext cx="6818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FA2DF-CF19-4C05-BA7B-BF7D5ADEA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438" y="6446838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BC5413F7-DCAB-4A44-8AEE-CADB7DAFED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800" y="1897063"/>
            <a:ext cx="996632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9" r:id="rId2"/>
    <p:sldLayoutId id="2147483725" r:id="rId3"/>
    <p:sldLayoutId id="2147483720" r:id="rId4"/>
    <p:sldLayoutId id="2147483721" r:id="rId5"/>
    <p:sldLayoutId id="2147483722" r:id="rId6"/>
    <p:sldLayoutId id="2147483726" r:id="rId7"/>
    <p:sldLayoutId id="2147483727" r:id="rId8"/>
    <p:sldLayoutId id="2147483728" r:id="rId9"/>
    <p:sldLayoutId id="2147483723" r:id="rId10"/>
    <p:sldLayoutId id="214748372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hyperlink" Target="https://opencv-python-tutroals.readthedocs.io/en/latest/py_tutorials/py_tutorials.html" TargetMode="Externa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hyperlink" Target="http://docs.opencv.org/modules/highgui/doc/reading_and_writing_images_and_video.html#videocapture-g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urCC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hyperlink" Target="http://www.fourcc.org/codecs.ph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>
            <a:extLst>
              <a:ext uri="{FF2B5EF4-FFF2-40B4-BE49-F238E27FC236}">
                <a16:creationId xmlns:a16="http://schemas.microsoft.com/office/drawing/2014/main" id="{58FA453E-EBE7-4DB6-818E-C2865CF8A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4" b="39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4550" y="3119438"/>
            <a:ext cx="7537450" cy="246221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B3254-7AD8-431A-B70B-11D83F3A3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4750" y="3332163"/>
            <a:ext cx="6472238" cy="1228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SG" sz="5400" dirty="0">
                <a:solidFill>
                  <a:schemeClr val="tx1"/>
                </a:solidFill>
              </a:rPr>
              <a:t>OpenCV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86F61-F675-4D30-A01F-083DE825A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35636"/>
            <a:ext cx="12192000" cy="604837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defRPr/>
            </a:pPr>
            <a:r>
              <a:rPr lang="en-SG" b="1" dirty="0">
                <a:solidFill>
                  <a:schemeClr val="tx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Ref: Taken from </a:t>
            </a:r>
          </a:p>
          <a:p>
            <a:pPr eaLnBrk="1" fontAlgn="auto" hangingPunct="1">
              <a:defRPr/>
            </a:pPr>
            <a:r>
              <a:rPr lang="en-SG" b="1" dirty="0">
                <a:solidFill>
                  <a:schemeClr val="tx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https://opencv-python-tutroals.readthedocs.io/en/latest/py_tutorials/py_tutorials.html</a:t>
            </a:r>
            <a:endParaRPr lang="en-SG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110163" y="4641850"/>
            <a:ext cx="6308725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EBE4172-F65B-4496-A669-126CF0C3F500}"/>
              </a:ext>
            </a:extLst>
          </p:cNvPr>
          <p:cNvSpPr txBox="1">
            <a:spLocks/>
          </p:cNvSpPr>
          <p:nvPr/>
        </p:nvSpPr>
        <p:spPr bwMode="auto">
          <a:xfrm>
            <a:off x="5110163" y="4774407"/>
            <a:ext cx="5562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0" indent="0" algn="l" rtl="0" eaLnBrk="0" fontAlgn="base" hangingPunct="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fontAlgn="auto" hangingPunct="1">
              <a:defRPr/>
            </a:pPr>
            <a:r>
              <a:rPr lang="en-SG" dirty="0"/>
              <a:t>Part III – Getting Started with Videos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162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E053-E80A-4244-A77A-299F69A4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1116106"/>
            <a:ext cx="9272775" cy="75509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Re-cap Crop Image using Pillow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0C65-D67B-4A9F-9976-AAAEB1A1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08200"/>
            <a:ext cx="10058400" cy="4037106"/>
          </a:xfrm>
        </p:spPr>
        <p:txBody>
          <a:bodyPr rtlCol="0">
            <a:normAutofit/>
          </a:bodyPr>
          <a:lstStyle/>
          <a:p>
            <a:pPr marL="91440" indent="-9144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PIL import Image</a:t>
            </a:r>
          </a:p>
          <a:p>
            <a:pPr marL="91440" indent="-9144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def crop(</a:t>
            </a:r>
            <a:r>
              <a:rPr lang="en-SG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image_path</a:t>
            </a: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SG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coords</a:t>
            </a: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SG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saved_location</a:t>
            </a: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91440" indent="-9144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SG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image_obj</a:t>
            </a: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SG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Image.open</a:t>
            </a: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("Path of the image to be cropped")</a:t>
            </a:r>
          </a:p>
          <a:p>
            <a:pPr marL="91440" indent="-9144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SG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cropped_image</a:t>
            </a: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SG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image_obj.crop</a:t>
            </a: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SG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coords</a:t>
            </a: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" indent="-9144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SG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cropped_image.save</a:t>
            </a: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SG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saved_location</a:t>
            </a: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" indent="-9144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SG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cropped_image.show</a:t>
            </a: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91440" indent="-9144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__name__ == '__main__':</a:t>
            </a:r>
          </a:p>
          <a:p>
            <a:pPr marL="91440" indent="-9144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image = "image.jpg"</a:t>
            </a:r>
          </a:p>
          <a:p>
            <a:pPr marL="91440" indent="-9144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crop(image, (100, 210, 710,380 ), 'cropped.jpg')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E053-E80A-4244-A77A-299F69A4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887506"/>
            <a:ext cx="10058400" cy="849219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Crop Image using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0C65-D67B-4A9F-9976-AAAEB1A1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014071"/>
            <a:ext cx="5492096" cy="3418541"/>
          </a:xfrm>
        </p:spPr>
        <p:txBody>
          <a:bodyPr rtlCol="0">
            <a:noAutofit/>
          </a:bodyPr>
          <a:lstStyle/>
          <a:p>
            <a:pPr marL="91440" indent="-91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cv2</a:t>
            </a:r>
          </a:p>
          <a:p>
            <a:pPr marL="91440" indent="-91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np</a:t>
            </a:r>
          </a:p>
          <a:p>
            <a:pPr marL="91440" indent="-91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cropping = False</a:t>
            </a:r>
          </a:p>
          <a:p>
            <a:pPr marL="91440" indent="-91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x_start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y_start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x_end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y_end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0, 0, 0, 0</a:t>
            </a:r>
          </a:p>
          <a:p>
            <a:pPr marL="91440" indent="-91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= cv2.imread('mouth_open.jpg')</a:t>
            </a:r>
          </a:p>
          <a:p>
            <a:pPr marL="91440" indent="-91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#image = cv2.VideoCapture(0)</a:t>
            </a:r>
          </a:p>
          <a:p>
            <a:pPr marL="91440" indent="-91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oriImage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image.copy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91440" indent="-91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refPoint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[(</a:t>
            </a: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x_start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y_start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(</a:t>
            </a: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x_end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y_end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)]</a:t>
            </a:r>
          </a:p>
          <a:p>
            <a:pPr marL="91440" indent="-91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refPoint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[(100, 100), (200, 200)]</a:t>
            </a:r>
          </a:p>
          <a:p>
            <a:pPr marL="91440" indent="-91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roi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oriImage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refPoint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[0][1]:</a:t>
            </a: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refPoint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[1][1], </a:t>
            </a: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refPoint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[0][0]:</a:t>
            </a: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refPoint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[1][0]]</a:t>
            </a:r>
          </a:p>
          <a:p>
            <a:pPr marL="91440" indent="-91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cv2.imshow("Cropped", </a:t>
            </a:r>
            <a:r>
              <a:rPr lang="en-SG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roi</a:t>
            </a:r>
            <a:r>
              <a:rPr lang="en-SG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6D798-2E3B-4457-94CF-54B265274E36}"/>
              </a:ext>
            </a:extLst>
          </p:cNvPr>
          <p:cNvSpPr/>
          <p:nvPr/>
        </p:nvSpPr>
        <p:spPr>
          <a:xfrm>
            <a:off x="7247962" y="2277175"/>
            <a:ext cx="46392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cv2.namedWindow("image")</a:t>
            </a:r>
          </a:p>
          <a:p>
            <a:r>
              <a:rPr lang="en-SG" dirty="0"/>
              <a:t>while True:</a:t>
            </a:r>
          </a:p>
          <a:p>
            <a:r>
              <a:rPr lang="en-SG" dirty="0"/>
              <a:t>    </a:t>
            </a:r>
            <a:r>
              <a:rPr lang="en-SG" dirty="0" err="1"/>
              <a:t>i</a:t>
            </a:r>
            <a:r>
              <a:rPr lang="en-SG" dirty="0"/>
              <a:t> = </a:t>
            </a:r>
            <a:r>
              <a:rPr lang="en-SG" dirty="0" err="1"/>
              <a:t>image.copy</a:t>
            </a:r>
            <a:r>
              <a:rPr lang="en-SG" dirty="0"/>
              <a:t>()</a:t>
            </a:r>
          </a:p>
          <a:p>
            <a:r>
              <a:rPr lang="en-SG" dirty="0"/>
              <a:t>    if not cropping:</a:t>
            </a:r>
          </a:p>
          <a:p>
            <a:r>
              <a:rPr lang="en-SG" dirty="0"/>
              <a:t>        cv2.imshow("image", image)</a:t>
            </a:r>
          </a:p>
          <a:p>
            <a:r>
              <a:rPr lang="en-SG" dirty="0"/>
              <a:t>    </a:t>
            </a:r>
            <a:r>
              <a:rPr lang="en-SG" dirty="0" err="1"/>
              <a:t>elif</a:t>
            </a:r>
            <a:r>
              <a:rPr lang="en-SG" dirty="0"/>
              <a:t> cropping:</a:t>
            </a:r>
          </a:p>
          <a:p>
            <a:r>
              <a:rPr lang="en-SG" dirty="0"/>
              <a:t>        cv2.rectangle(</a:t>
            </a:r>
            <a:r>
              <a:rPr lang="en-SG" dirty="0" err="1"/>
              <a:t>i</a:t>
            </a:r>
            <a:r>
              <a:rPr lang="en-SG" dirty="0"/>
              <a:t>, (</a:t>
            </a:r>
            <a:r>
              <a:rPr lang="en-SG" dirty="0" err="1"/>
              <a:t>x_start</a:t>
            </a:r>
            <a:r>
              <a:rPr lang="en-SG" dirty="0"/>
              <a:t>, </a:t>
            </a:r>
            <a:r>
              <a:rPr lang="en-SG" dirty="0" err="1"/>
              <a:t>y_start</a:t>
            </a:r>
            <a:r>
              <a:rPr lang="en-SG" dirty="0"/>
              <a:t>), (</a:t>
            </a:r>
            <a:r>
              <a:rPr lang="en-SG" dirty="0" err="1"/>
              <a:t>x_end</a:t>
            </a:r>
            <a:r>
              <a:rPr lang="en-SG" dirty="0"/>
              <a:t>, </a:t>
            </a:r>
            <a:r>
              <a:rPr lang="en-SG" dirty="0" err="1"/>
              <a:t>y_end</a:t>
            </a:r>
            <a:r>
              <a:rPr lang="en-SG" dirty="0"/>
              <a:t>), (255, 0, 0), 2)</a:t>
            </a:r>
          </a:p>
          <a:p>
            <a:r>
              <a:rPr lang="en-SG" dirty="0"/>
              <a:t>        cv2.imshow("image", </a:t>
            </a:r>
            <a:r>
              <a:rPr lang="en-SG" dirty="0" err="1"/>
              <a:t>i</a:t>
            </a:r>
            <a:r>
              <a:rPr lang="en-SG" dirty="0"/>
              <a:t>)</a:t>
            </a:r>
          </a:p>
          <a:p>
            <a:r>
              <a:rPr lang="en-SG" dirty="0"/>
              <a:t>    if cv2.waitKey(1) &amp; 0xFF == </a:t>
            </a:r>
            <a:r>
              <a:rPr lang="en-SG" dirty="0" err="1"/>
              <a:t>ord</a:t>
            </a:r>
            <a:r>
              <a:rPr lang="en-SG" dirty="0"/>
              <a:t>('q'):</a:t>
            </a:r>
          </a:p>
          <a:p>
            <a:r>
              <a:rPr lang="en-SG" dirty="0"/>
              <a:t>        break</a:t>
            </a:r>
          </a:p>
          <a:p>
            <a:r>
              <a:rPr lang="en-SG" dirty="0"/>
              <a:t># close all open windows</a:t>
            </a:r>
          </a:p>
          <a:p>
            <a:r>
              <a:rPr lang="en-SG" dirty="0"/>
              <a:t>cv2.destroyAllWindows()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469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50A5-B0D4-427E-ADCD-EDCA96E5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39EF-4886-4955-89DB-902959921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08200"/>
            <a:ext cx="10058400" cy="30130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SG" sz="3600" dirty="0"/>
              <a:t>Learn to read video, display video and save video.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3600" dirty="0"/>
              <a:t>Learn to capture from Camera and display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3600" dirty="0"/>
              <a:t>You will learn these functions : </a:t>
            </a:r>
            <a:r>
              <a:rPr lang="en-SG" sz="3600" b="1" dirty="0"/>
              <a:t>cv2.VideoCapture()</a:t>
            </a:r>
            <a:r>
              <a:rPr lang="en-SG" sz="3600" dirty="0"/>
              <a:t>, </a:t>
            </a:r>
            <a:r>
              <a:rPr lang="en-SG" sz="3600" b="1" dirty="0"/>
              <a:t>cv2.VideoWriter()</a:t>
            </a:r>
            <a:endParaRPr lang="en-SG" sz="3600" dirty="0"/>
          </a:p>
          <a:p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46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9AE321-C6A3-475D-A0BD-6C0CA14177DB}"/>
              </a:ext>
            </a:extLst>
          </p:cNvPr>
          <p:cNvSpPr/>
          <p:nvPr/>
        </p:nvSpPr>
        <p:spPr>
          <a:xfrm>
            <a:off x="6902451" y="309491"/>
            <a:ext cx="52895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import </a:t>
            </a:r>
            <a:r>
              <a:rPr lang="en-SG" dirty="0" err="1"/>
              <a:t>numpy</a:t>
            </a:r>
            <a:r>
              <a:rPr lang="en-SG" dirty="0"/>
              <a:t> as np</a:t>
            </a:r>
          </a:p>
          <a:p>
            <a:r>
              <a:rPr lang="en-SG" dirty="0"/>
              <a:t>import cv2</a:t>
            </a:r>
          </a:p>
          <a:p>
            <a:endParaRPr lang="en-SG" dirty="0"/>
          </a:p>
          <a:p>
            <a:r>
              <a:rPr lang="en-SG" dirty="0"/>
              <a:t>cap = cv2.VideoCapture(0)</a:t>
            </a:r>
          </a:p>
          <a:p>
            <a:endParaRPr lang="en-SG" dirty="0"/>
          </a:p>
          <a:p>
            <a:r>
              <a:rPr lang="en-SG" dirty="0"/>
              <a:t>while(True):</a:t>
            </a:r>
          </a:p>
          <a:p>
            <a:r>
              <a:rPr lang="en-SG" dirty="0"/>
              <a:t>    # Capture frame-by-frame</a:t>
            </a:r>
          </a:p>
          <a:p>
            <a:r>
              <a:rPr lang="en-SG" dirty="0"/>
              <a:t>    ret, frame = </a:t>
            </a:r>
            <a:r>
              <a:rPr lang="en-SG" dirty="0" err="1"/>
              <a:t>cap.read</a:t>
            </a:r>
            <a:r>
              <a:rPr lang="en-SG" dirty="0"/>
              <a:t>()</a:t>
            </a:r>
          </a:p>
          <a:p>
            <a:endParaRPr lang="en-SG" dirty="0"/>
          </a:p>
          <a:p>
            <a:r>
              <a:rPr lang="en-SG" dirty="0"/>
              <a:t>    # Our operations on the frame come here</a:t>
            </a:r>
          </a:p>
          <a:p>
            <a:r>
              <a:rPr lang="en-SG" dirty="0"/>
              <a:t>    </a:t>
            </a:r>
            <a:r>
              <a:rPr lang="en-SG" dirty="0" err="1"/>
              <a:t>gray</a:t>
            </a:r>
            <a:r>
              <a:rPr lang="en-SG" dirty="0"/>
              <a:t> = cv2.cvtColor(frame, cv2.COLOR_BGR2GRAY)</a:t>
            </a:r>
          </a:p>
          <a:p>
            <a:endParaRPr lang="en-SG" dirty="0"/>
          </a:p>
          <a:p>
            <a:r>
              <a:rPr lang="en-SG" dirty="0"/>
              <a:t>    # Display the resulting frame</a:t>
            </a:r>
          </a:p>
          <a:p>
            <a:r>
              <a:rPr lang="en-SG" dirty="0"/>
              <a:t>    cv2.imshow('frame',</a:t>
            </a:r>
            <a:r>
              <a:rPr lang="en-SG" dirty="0" err="1"/>
              <a:t>gray</a:t>
            </a:r>
            <a:r>
              <a:rPr lang="en-SG" dirty="0"/>
              <a:t>)</a:t>
            </a:r>
          </a:p>
          <a:p>
            <a:r>
              <a:rPr lang="en-SG" dirty="0"/>
              <a:t>    if cv2.waitKey(1) &amp; 0xFF == </a:t>
            </a:r>
            <a:r>
              <a:rPr lang="en-SG" dirty="0" err="1"/>
              <a:t>ord</a:t>
            </a:r>
            <a:r>
              <a:rPr lang="en-SG" dirty="0"/>
              <a:t>('q'):</a:t>
            </a:r>
          </a:p>
          <a:p>
            <a:r>
              <a:rPr lang="en-SG" dirty="0"/>
              <a:t>        break</a:t>
            </a:r>
          </a:p>
          <a:p>
            <a:endParaRPr lang="en-SG" dirty="0"/>
          </a:p>
          <a:p>
            <a:r>
              <a:rPr lang="en-SG" dirty="0"/>
              <a:t># When everything done, release the capture</a:t>
            </a:r>
          </a:p>
          <a:p>
            <a:r>
              <a:rPr lang="en-SG" dirty="0" err="1"/>
              <a:t>cap.release</a:t>
            </a:r>
            <a:r>
              <a:rPr lang="en-SG" dirty="0"/>
              <a:t>()</a:t>
            </a:r>
          </a:p>
          <a:p>
            <a:r>
              <a:rPr lang="en-SG" dirty="0"/>
              <a:t>cv2.destroyAllWindows()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AFCFE-E7D9-42F3-B007-E4ED58BD1555}"/>
              </a:ext>
            </a:extLst>
          </p:cNvPr>
          <p:cNvSpPr/>
          <p:nvPr/>
        </p:nvSpPr>
        <p:spPr>
          <a:xfrm>
            <a:off x="261937" y="309491"/>
            <a:ext cx="34956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>
                <a:solidFill>
                  <a:srgbClr val="FF0000"/>
                </a:solidFill>
              </a:rPr>
              <a:t>cap.read</a:t>
            </a:r>
            <a:r>
              <a:rPr lang="en-SG" b="1" dirty="0">
                <a:solidFill>
                  <a:srgbClr val="FF0000"/>
                </a:solidFill>
              </a:rPr>
              <a:t>() </a:t>
            </a:r>
            <a:r>
              <a:rPr lang="en-SG" dirty="0"/>
              <a:t>returns a bool (True/False). If frame is read correctly, it will be True. So you can check end of the video by checking this return value.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5E840-9D69-4C35-AEE7-A2AB355620A3}"/>
              </a:ext>
            </a:extLst>
          </p:cNvPr>
          <p:cNvSpPr/>
          <p:nvPr/>
        </p:nvSpPr>
        <p:spPr>
          <a:xfrm>
            <a:off x="261937" y="1925317"/>
            <a:ext cx="304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features of this video using </a:t>
            </a:r>
            <a:r>
              <a:rPr lang="en-SG" b="1" dirty="0" err="1"/>
              <a:t>cap.get</a:t>
            </a:r>
            <a:r>
              <a:rPr lang="en-SG" b="1" dirty="0"/>
              <a:t>(</a:t>
            </a:r>
            <a:r>
              <a:rPr lang="en-SG" b="1" dirty="0" err="1"/>
              <a:t>propId</a:t>
            </a:r>
            <a:r>
              <a:rPr lang="en-SG" b="1" dirty="0"/>
              <a:t>)</a:t>
            </a:r>
            <a:r>
              <a:rPr lang="en-SG" dirty="0"/>
              <a:t> method where </a:t>
            </a:r>
            <a:r>
              <a:rPr lang="en-SG" dirty="0" err="1"/>
              <a:t>propId</a:t>
            </a:r>
            <a:r>
              <a:rPr lang="en-SG" dirty="0"/>
              <a:t> is a number from 0 to 18. </a:t>
            </a:r>
            <a:r>
              <a:rPr lang="en-SG" dirty="0">
                <a:hlinkClick r:id="rId4"/>
              </a:rPr>
              <a:t>Property Identifier</a:t>
            </a:r>
            <a:endParaRPr lang="en-SG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141D7D-FEBA-4445-A095-7FC343BF5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94243"/>
              </p:ext>
            </p:extLst>
          </p:nvPr>
        </p:nvGraphicFramePr>
        <p:xfrm>
          <a:off x="261937" y="3455356"/>
          <a:ext cx="642175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93">
                  <a:extLst>
                    <a:ext uri="{9D8B030D-6E8A-4147-A177-3AD203B41FA5}">
                      <a16:colId xmlns:a16="http://schemas.microsoft.com/office/drawing/2014/main" val="612177276"/>
                    </a:ext>
                  </a:extLst>
                </a:gridCol>
                <a:gridCol w="5932962">
                  <a:extLst>
                    <a:ext uri="{9D8B030D-6E8A-4147-A177-3AD203B41FA5}">
                      <a16:colId xmlns:a16="http://schemas.microsoft.com/office/drawing/2014/main" val="884265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CV_CAP_PROP_POS_MSEC</a:t>
                      </a:r>
                      <a:r>
                        <a:rPr lang="en-SG" dirty="0"/>
                        <a:t> Current position of the video file in milliseconds or video capture timestamp.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CV_CAP_PROP_POS_FRAMES</a:t>
                      </a:r>
                      <a:r>
                        <a:rPr lang="en-SG" dirty="0"/>
                        <a:t> 0-based index of the frame to be decoded/captured next.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808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3ED2082-E732-4354-B147-FCD77AB08EC4}"/>
              </a:ext>
            </a:extLst>
          </p:cNvPr>
          <p:cNvSpPr/>
          <p:nvPr/>
        </p:nvSpPr>
        <p:spPr>
          <a:xfrm>
            <a:off x="182880" y="5159067"/>
            <a:ext cx="4186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Recap, </a:t>
            </a:r>
            <a:r>
              <a:rPr lang="en-SG" dirty="0" err="1"/>
              <a:t>cap.get</a:t>
            </a:r>
            <a:r>
              <a:rPr lang="en-SG" dirty="0"/>
              <a:t>(3) and </a:t>
            </a:r>
            <a:r>
              <a:rPr lang="en-SG" dirty="0" err="1"/>
              <a:t>cap.get</a:t>
            </a:r>
            <a:r>
              <a:rPr lang="en-SG" dirty="0"/>
              <a:t>(4). It gives 640x480 by default. To modify it to 320x240. Just use ret = </a:t>
            </a:r>
            <a:r>
              <a:rPr lang="en-SG" dirty="0" err="1"/>
              <a:t>cap.set</a:t>
            </a:r>
            <a:r>
              <a:rPr lang="en-SG" dirty="0"/>
              <a:t>(3,320) and ret = </a:t>
            </a:r>
            <a:r>
              <a:rPr lang="en-SG" dirty="0" err="1"/>
              <a:t>cap.set</a:t>
            </a:r>
            <a:r>
              <a:rPr lang="en-SG" dirty="0"/>
              <a:t>(4,240).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547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7B09-DED1-4FD3-B0DF-6D842F3C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76" y="257174"/>
            <a:ext cx="10058400" cy="965200"/>
          </a:xfrm>
        </p:spPr>
        <p:txBody>
          <a:bodyPr/>
          <a:lstStyle/>
          <a:p>
            <a:r>
              <a:rPr lang="en-SG" b="1" dirty="0"/>
              <a:t>Play Video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9D14-C537-4B56-8F43-D56A7F8F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08200"/>
            <a:ext cx="10058400" cy="25171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SG" b="1" dirty="0" err="1"/>
              <a:t>VideoWriter</a:t>
            </a:r>
            <a:r>
              <a:rPr lang="en-SG" sz="2400" dirty="0"/>
              <a:t> object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2400" dirty="0"/>
              <a:t>Specify the </a:t>
            </a:r>
            <a:r>
              <a:rPr lang="en-SG" sz="2400" b="1" dirty="0" err="1"/>
              <a:t>FourCC</a:t>
            </a:r>
            <a:r>
              <a:rPr lang="en-SG" sz="2400" dirty="0"/>
              <a:t> code. </a:t>
            </a:r>
            <a:r>
              <a:rPr lang="en-SG" sz="2400" dirty="0" err="1">
                <a:hlinkClick r:id="rId3"/>
              </a:rPr>
              <a:t>FourCC</a:t>
            </a:r>
            <a:r>
              <a:rPr lang="en-SG" sz="2400" dirty="0"/>
              <a:t> is a 4-byte code used to specify the video codec. Refer to </a:t>
            </a:r>
            <a:r>
              <a:rPr lang="en-SG" sz="2400" dirty="0">
                <a:hlinkClick r:id="rId4"/>
              </a:rPr>
              <a:t>fourcc.org</a:t>
            </a:r>
            <a:r>
              <a:rPr lang="en-SG" sz="24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2400" dirty="0" err="1"/>
              <a:t>FourCC</a:t>
            </a:r>
            <a:r>
              <a:rPr lang="en-SG" sz="2400" dirty="0"/>
              <a:t> code is passed as cv2.VideoWriter_fourcc('M','J','P','G') or cv2.VideoWriter_fourcc(*'MJPG) for MJPG.</a:t>
            </a:r>
          </a:p>
          <a:p>
            <a:pPr>
              <a:buFont typeface="Wingdings" panose="05000000000000000000" pitchFamily="2" charset="2"/>
              <a:buChar char="q"/>
            </a:pPr>
            <a:endParaRPr lang="en-SG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57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365DD0-38B0-49AB-9C01-362D2B4D3E63}"/>
              </a:ext>
            </a:extLst>
          </p:cNvPr>
          <p:cNvSpPr/>
          <p:nvPr/>
        </p:nvSpPr>
        <p:spPr>
          <a:xfrm>
            <a:off x="4921660" y="431903"/>
            <a:ext cx="68971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import </a:t>
            </a:r>
            <a:r>
              <a:rPr lang="en-SG" dirty="0" err="1"/>
              <a:t>numpy</a:t>
            </a:r>
            <a:r>
              <a:rPr lang="en-SG" dirty="0"/>
              <a:t> as np</a:t>
            </a:r>
          </a:p>
          <a:p>
            <a:r>
              <a:rPr lang="en-SG" dirty="0"/>
              <a:t>import cv2</a:t>
            </a:r>
          </a:p>
          <a:p>
            <a:r>
              <a:rPr lang="en-SG" dirty="0"/>
              <a:t>cap = cv2.VideoCapture(0)</a:t>
            </a:r>
          </a:p>
          <a:p>
            <a:r>
              <a:rPr lang="en-SG" dirty="0"/>
              <a:t># Define the codec and create </a:t>
            </a:r>
            <a:r>
              <a:rPr lang="en-SG" dirty="0" err="1"/>
              <a:t>VideoWriter</a:t>
            </a:r>
            <a:r>
              <a:rPr lang="en-SG" dirty="0"/>
              <a:t> object</a:t>
            </a:r>
          </a:p>
          <a:p>
            <a:r>
              <a:rPr lang="en-SG" dirty="0" err="1"/>
              <a:t>fourcc</a:t>
            </a:r>
            <a:r>
              <a:rPr lang="en-SG" dirty="0"/>
              <a:t> = cv2.VideoWriter_fourcc(*'XVID')</a:t>
            </a:r>
          </a:p>
          <a:p>
            <a:r>
              <a:rPr lang="en-SG" dirty="0"/>
              <a:t>out = cv2.VideoWriter('output.</a:t>
            </a:r>
            <a:r>
              <a:rPr lang="en-SG" dirty="0" err="1"/>
              <a:t>avi</a:t>
            </a:r>
            <a:r>
              <a:rPr lang="en-SG" dirty="0"/>
              <a:t>',</a:t>
            </a:r>
            <a:r>
              <a:rPr lang="en-SG" dirty="0" err="1"/>
              <a:t>fourcc</a:t>
            </a:r>
            <a:r>
              <a:rPr lang="en-SG" dirty="0"/>
              <a:t>, 20.0, (640,480))</a:t>
            </a:r>
          </a:p>
          <a:p>
            <a:r>
              <a:rPr lang="en-SG" dirty="0"/>
              <a:t>while(</a:t>
            </a:r>
            <a:r>
              <a:rPr lang="en-SG" dirty="0" err="1"/>
              <a:t>cap.isOpened</a:t>
            </a:r>
            <a:r>
              <a:rPr lang="en-SG" dirty="0"/>
              <a:t>()):</a:t>
            </a:r>
          </a:p>
          <a:p>
            <a:r>
              <a:rPr lang="en-SG" dirty="0"/>
              <a:t>    ret, frame = </a:t>
            </a:r>
            <a:r>
              <a:rPr lang="en-SG" dirty="0" err="1"/>
              <a:t>cap.read</a:t>
            </a:r>
            <a:r>
              <a:rPr lang="en-SG" dirty="0"/>
              <a:t>()</a:t>
            </a:r>
          </a:p>
          <a:p>
            <a:r>
              <a:rPr lang="en-SG" dirty="0"/>
              <a:t>    if ret==True:</a:t>
            </a:r>
          </a:p>
          <a:p>
            <a:r>
              <a:rPr lang="en-SG" dirty="0"/>
              <a:t>	</a:t>
            </a:r>
            <a:r>
              <a:rPr lang="en-SG" dirty="0" err="1"/>
              <a:t>out.write</a:t>
            </a:r>
            <a:r>
              <a:rPr lang="en-SG" dirty="0"/>
              <a:t>(frame)</a:t>
            </a:r>
          </a:p>
          <a:p>
            <a:r>
              <a:rPr lang="en-SG" dirty="0"/>
              <a:t>        cv2.imshow('</a:t>
            </a:r>
            <a:r>
              <a:rPr lang="en-SG" dirty="0" err="1"/>
              <a:t>frame',frame</a:t>
            </a:r>
            <a:r>
              <a:rPr lang="en-SG" dirty="0"/>
              <a:t>)</a:t>
            </a:r>
          </a:p>
          <a:p>
            <a:r>
              <a:rPr lang="en-SG" dirty="0"/>
              <a:t>        if cv2.waitKey(1) &amp; 0xFF == </a:t>
            </a:r>
            <a:r>
              <a:rPr lang="en-SG" dirty="0" err="1"/>
              <a:t>ord</a:t>
            </a:r>
            <a:r>
              <a:rPr lang="en-SG" dirty="0"/>
              <a:t>('q'):</a:t>
            </a:r>
          </a:p>
          <a:p>
            <a:r>
              <a:rPr lang="en-SG" dirty="0"/>
              <a:t>            break</a:t>
            </a:r>
          </a:p>
          <a:p>
            <a:r>
              <a:rPr lang="en-SG" dirty="0"/>
              <a:t>    else:</a:t>
            </a:r>
          </a:p>
          <a:p>
            <a:r>
              <a:rPr lang="en-SG" dirty="0"/>
              <a:t>        break</a:t>
            </a:r>
          </a:p>
          <a:p>
            <a:r>
              <a:rPr lang="en-SG" dirty="0"/>
              <a:t># Release everything if job is finished</a:t>
            </a:r>
          </a:p>
          <a:p>
            <a:r>
              <a:rPr lang="en-SG" dirty="0" err="1"/>
              <a:t>cap.release</a:t>
            </a:r>
            <a:r>
              <a:rPr lang="en-SG" dirty="0"/>
              <a:t>()</a:t>
            </a:r>
          </a:p>
          <a:p>
            <a:r>
              <a:rPr lang="en-SG" dirty="0" err="1"/>
              <a:t>out.release</a:t>
            </a:r>
            <a:r>
              <a:rPr lang="en-SG" dirty="0"/>
              <a:t>()</a:t>
            </a:r>
          </a:p>
          <a:p>
            <a:r>
              <a:rPr lang="en-SG" dirty="0"/>
              <a:t>cv2.destroyAllWindows()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83EAE9-462B-41CA-AD94-9499209BF176}"/>
              </a:ext>
            </a:extLst>
          </p:cNvPr>
          <p:cNvSpPr txBox="1">
            <a:spLocks/>
          </p:cNvSpPr>
          <p:nvPr/>
        </p:nvSpPr>
        <p:spPr>
          <a:xfrm>
            <a:off x="511176" y="257173"/>
            <a:ext cx="4254788" cy="160857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SG" b="1" dirty="0"/>
              <a:t>Play Video</a:t>
            </a:r>
          </a:p>
          <a:p>
            <a:pPr defTabSz="914400"/>
            <a:r>
              <a:rPr lang="en-SG" b="1" dirty="0"/>
              <a:t>&amp; save the video</a:t>
            </a:r>
          </a:p>
          <a:p>
            <a:pPr defTabSz="914400"/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24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365DD0-38B0-49AB-9C01-362D2B4D3E63}"/>
              </a:ext>
            </a:extLst>
          </p:cNvPr>
          <p:cNvSpPr/>
          <p:nvPr/>
        </p:nvSpPr>
        <p:spPr>
          <a:xfrm>
            <a:off x="4921660" y="431903"/>
            <a:ext cx="68971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import </a:t>
            </a:r>
            <a:r>
              <a:rPr lang="en-SG" dirty="0" err="1"/>
              <a:t>numpy</a:t>
            </a:r>
            <a:r>
              <a:rPr lang="en-SG" dirty="0"/>
              <a:t> as np</a:t>
            </a:r>
          </a:p>
          <a:p>
            <a:r>
              <a:rPr lang="en-SG" dirty="0"/>
              <a:t>import cv2</a:t>
            </a:r>
          </a:p>
          <a:p>
            <a:r>
              <a:rPr lang="en-SG" dirty="0"/>
              <a:t>cap = cv2.VideoCapture(0)</a:t>
            </a:r>
          </a:p>
          <a:p>
            <a:r>
              <a:rPr lang="en-SG" dirty="0"/>
              <a:t># Define the codec and create </a:t>
            </a:r>
            <a:r>
              <a:rPr lang="en-SG" dirty="0" err="1"/>
              <a:t>VideoWriter</a:t>
            </a:r>
            <a:r>
              <a:rPr lang="en-SG" dirty="0"/>
              <a:t> object</a:t>
            </a:r>
          </a:p>
          <a:p>
            <a:r>
              <a:rPr lang="en-SG" dirty="0" err="1"/>
              <a:t>fourcc</a:t>
            </a:r>
            <a:r>
              <a:rPr lang="en-SG" dirty="0"/>
              <a:t> = cv2.VideoWriter_fourcc(*'XVID')</a:t>
            </a:r>
          </a:p>
          <a:p>
            <a:r>
              <a:rPr lang="en-SG" dirty="0"/>
              <a:t>out = cv2.VideoWriter('output.</a:t>
            </a:r>
            <a:r>
              <a:rPr lang="en-SG" dirty="0" err="1"/>
              <a:t>avi</a:t>
            </a:r>
            <a:r>
              <a:rPr lang="en-SG" dirty="0"/>
              <a:t>',</a:t>
            </a:r>
            <a:r>
              <a:rPr lang="en-SG" dirty="0" err="1"/>
              <a:t>fourcc</a:t>
            </a:r>
            <a:r>
              <a:rPr lang="en-SG" dirty="0"/>
              <a:t>, 20.0, (640,480))</a:t>
            </a:r>
          </a:p>
          <a:p>
            <a:r>
              <a:rPr lang="en-SG" dirty="0"/>
              <a:t>while(</a:t>
            </a:r>
            <a:r>
              <a:rPr lang="en-SG" dirty="0" err="1"/>
              <a:t>cap.isOpened</a:t>
            </a:r>
            <a:r>
              <a:rPr lang="en-SG" dirty="0"/>
              <a:t>()):</a:t>
            </a:r>
          </a:p>
          <a:p>
            <a:r>
              <a:rPr lang="en-SG" dirty="0"/>
              <a:t>    ret, frame = </a:t>
            </a:r>
            <a:r>
              <a:rPr lang="en-SG" dirty="0" err="1"/>
              <a:t>cap.read</a:t>
            </a:r>
            <a:r>
              <a:rPr lang="en-SG" dirty="0"/>
              <a:t>()</a:t>
            </a:r>
          </a:p>
          <a:p>
            <a:r>
              <a:rPr lang="en-SG" dirty="0"/>
              <a:t>    if ret==True:</a:t>
            </a:r>
          </a:p>
          <a:p>
            <a:r>
              <a:rPr lang="en-SG" dirty="0"/>
              <a:t>	</a:t>
            </a:r>
            <a:r>
              <a:rPr lang="nn-NO" dirty="0"/>
              <a:t>frame = cv2.flip(frame,0)</a:t>
            </a:r>
            <a:endParaRPr lang="en-SG" dirty="0"/>
          </a:p>
          <a:p>
            <a:r>
              <a:rPr lang="en-SG" dirty="0"/>
              <a:t>	</a:t>
            </a:r>
            <a:r>
              <a:rPr lang="en-SG" dirty="0" err="1"/>
              <a:t>out.write</a:t>
            </a:r>
            <a:r>
              <a:rPr lang="en-SG" dirty="0"/>
              <a:t>(frame)</a:t>
            </a:r>
          </a:p>
          <a:p>
            <a:r>
              <a:rPr lang="en-SG" dirty="0"/>
              <a:t>        cv2.imshow('</a:t>
            </a:r>
            <a:r>
              <a:rPr lang="en-SG" dirty="0" err="1"/>
              <a:t>frame',frame</a:t>
            </a:r>
            <a:r>
              <a:rPr lang="en-SG" dirty="0"/>
              <a:t>)</a:t>
            </a:r>
          </a:p>
          <a:p>
            <a:r>
              <a:rPr lang="en-SG" dirty="0"/>
              <a:t>        if cv2.waitKey(1) &amp; 0xFF == </a:t>
            </a:r>
            <a:r>
              <a:rPr lang="en-SG" dirty="0" err="1"/>
              <a:t>ord</a:t>
            </a:r>
            <a:r>
              <a:rPr lang="en-SG" dirty="0"/>
              <a:t>('q'):</a:t>
            </a:r>
          </a:p>
          <a:p>
            <a:r>
              <a:rPr lang="en-SG" dirty="0"/>
              <a:t>            break</a:t>
            </a:r>
          </a:p>
          <a:p>
            <a:r>
              <a:rPr lang="en-SG" dirty="0"/>
              <a:t>    else:</a:t>
            </a:r>
          </a:p>
          <a:p>
            <a:r>
              <a:rPr lang="en-SG" dirty="0"/>
              <a:t>        break</a:t>
            </a:r>
          </a:p>
          <a:p>
            <a:r>
              <a:rPr lang="en-SG" dirty="0"/>
              <a:t># Release everything if job is finished</a:t>
            </a:r>
          </a:p>
          <a:p>
            <a:r>
              <a:rPr lang="en-SG" dirty="0" err="1"/>
              <a:t>cap.release</a:t>
            </a:r>
            <a:r>
              <a:rPr lang="en-SG" dirty="0"/>
              <a:t>()</a:t>
            </a:r>
          </a:p>
          <a:p>
            <a:r>
              <a:rPr lang="en-SG" dirty="0" err="1"/>
              <a:t>out.release</a:t>
            </a:r>
            <a:r>
              <a:rPr lang="en-SG" dirty="0"/>
              <a:t>()</a:t>
            </a:r>
          </a:p>
          <a:p>
            <a:r>
              <a:rPr lang="en-SG" dirty="0"/>
              <a:t>cv2.destroyAllWindows()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7425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RETROSPECTVTI" val="v8Uwg9px"/>
  <p:tag name="ARTICULATE_SLIDE_COUNT" val="8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etrospectVTI">
  <a:themeElements>
    <a:clrScheme name="AnalogousFromDarkSeedRightStep">
      <a:dk1>
        <a:srgbClr val="000000"/>
      </a:dk1>
      <a:lt1>
        <a:srgbClr val="FFFFFF"/>
      </a:lt1>
      <a:dk2>
        <a:srgbClr val="243041"/>
      </a:dk2>
      <a:lt2>
        <a:srgbClr val="E8E2E6"/>
      </a:lt2>
      <a:accent1>
        <a:srgbClr val="25B65D"/>
      </a:accent1>
      <a:accent2>
        <a:srgbClr val="18B496"/>
      </a:accent2>
      <a:accent3>
        <a:srgbClr val="2AACD2"/>
      </a:accent3>
      <a:accent4>
        <a:srgbClr val="1C5DD1"/>
      </a:accent4>
      <a:accent5>
        <a:srgbClr val="4A41E5"/>
      </a:accent5>
      <a:accent6>
        <a:srgbClr val="7C2CD4"/>
      </a:accent6>
      <a:hlink>
        <a:srgbClr val="8D832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885</Words>
  <Application>Microsoft Office PowerPoint</Application>
  <PresentationFormat>Widescreen</PresentationFormat>
  <Paragraphs>124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RetrospectVTI</vt:lpstr>
      <vt:lpstr>OpenCV - Introduction</vt:lpstr>
      <vt:lpstr>Re-cap Crop Image using Pillow library</vt:lpstr>
      <vt:lpstr>Crop Image using OpenCV</vt:lpstr>
      <vt:lpstr>Aim</vt:lpstr>
      <vt:lpstr>PowerPoint Presentation</vt:lpstr>
      <vt:lpstr>Play Video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FOO EDWIN</dc:creator>
  <cp:lastModifiedBy>FOO EDWIN</cp:lastModifiedBy>
  <cp:revision>32</cp:revision>
  <dcterms:created xsi:type="dcterms:W3CDTF">2020-06-15T10:19:37Z</dcterms:created>
  <dcterms:modified xsi:type="dcterms:W3CDTF">2020-07-16T11:20:57Z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4A59FAD6-77DD-423B-8593-706C8FF5C200</vt:lpwstr>
  </property>
  <property fmtid="{D5CDD505-2E9C-101B-9397-08002B2CF9AE}" pid="3" name="ArticulatePath">
    <vt:lpwstr>Presentation1</vt:lpwstr>
  </property>
</Properties>
</file>