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5" r:id="rId4"/>
    <p:sldId id="264" r:id="rId5"/>
    <p:sldId id="261" r:id="rId6"/>
    <p:sldId id="260" r:id="rId7"/>
    <p:sldId id="263" r:id="rId8"/>
    <p:sldId id="25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347" autoAdjust="0"/>
  </p:normalViewPr>
  <p:slideViewPr>
    <p:cSldViewPr snapToGrid="0">
      <p:cViewPr varScale="1">
        <p:scale>
          <a:sx n="130" d="100"/>
          <a:sy n="130" d="100"/>
        </p:scale>
        <p:origin x="15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C228C-3A06-40D3-9B46-F6A80B48B1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FCA760D-D1D3-4488-B9B0-671BC04B2EEE}">
      <dgm:prSet phldrT="[Texte]"/>
      <dgm:spPr/>
      <dgm:t>
        <a:bodyPr/>
        <a:lstStyle/>
        <a:p>
          <a:r>
            <a:rPr lang="fr-FR" dirty="0"/>
            <a:t>Bleu (2 couronnes)</a:t>
          </a:r>
        </a:p>
      </dgm:t>
    </dgm:pt>
    <dgm:pt modelId="{CAC80649-E2C2-4ACC-BCBB-0CD466FDEEA1}" type="parTrans" cxnId="{3920D71E-3FC3-4739-911E-33A9BC6360A7}">
      <dgm:prSet/>
      <dgm:spPr/>
      <dgm:t>
        <a:bodyPr/>
        <a:lstStyle/>
        <a:p>
          <a:endParaRPr lang="fr-FR"/>
        </a:p>
      </dgm:t>
    </dgm:pt>
    <dgm:pt modelId="{B10CED0C-F7B8-4B0C-A541-E172E53210F1}" type="sibTrans" cxnId="{3920D71E-3FC3-4739-911E-33A9BC6360A7}">
      <dgm:prSet/>
      <dgm:spPr/>
      <dgm:t>
        <a:bodyPr/>
        <a:lstStyle/>
        <a:p>
          <a:endParaRPr lang="fr-FR"/>
        </a:p>
      </dgm:t>
    </dgm:pt>
    <dgm:pt modelId="{4FA4D7DD-C8BA-47DC-8693-1C3E692FAF01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Orange (7 couronnes)</a:t>
          </a:r>
        </a:p>
      </dgm:t>
    </dgm:pt>
    <dgm:pt modelId="{D307F3C8-903B-49CE-B2FC-3F1F1927286B}" type="parTrans" cxnId="{127A1235-DC57-4293-B8A1-5EB2852198C9}">
      <dgm:prSet/>
      <dgm:spPr/>
      <dgm:t>
        <a:bodyPr/>
        <a:lstStyle/>
        <a:p>
          <a:endParaRPr lang="fr-FR"/>
        </a:p>
      </dgm:t>
    </dgm:pt>
    <dgm:pt modelId="{14F274BB-C34B-46FD-8E3B-FDA89F94A99A}" type="sibTrans" cxnId="{127A1235-DC57-4293-B8A1-5EB2852198C9}">
      <dgm:prSet/>
      <dgm:spPr/>
      <dgm:t>
        <a:bodyPr/>
        <a:lstStyle/>
        <a:p>
          <a:endParaRPr lang="fr-FR"/>
        </a:p>
      </dgm:t>
    </dgm:pt>
    <dgm:pt modelId="{A61C6256-A59E-4C99-AEA2-B637FB1A27FA}">
      <dgm:prSet phldrT="[Texte]"/>
      <dgm:spPr>
        <a:solidFill>
          <a:srgbClr val="FFFF00"/>
        </a:solidFill>
      </dgm:spPr>
      <dgm:t>
        <a:bodyPr/>
        <a:lstStyle/>
        <a:p>
          <a:r>
            <a:rPr lang="fr-FR" dirty="0"/>
            <a:t>Jaune (100 couronnes)</a:t>
          </a:r>
        </a:p>
      </dgm:t>
    </dgm:pt>
    <dgm:pt modelId="{1FED7869-2858-405E-AFB6-1A29826D95D0}" type="parTrans" cxnId="{BDB222C0-A20A-40BA-B8D8-B4E2848ED97F}">
      <dgm:prSet/>
      <dgm:spPr/>
      <dgm:t>
        <a:bodyPr/>
        <a:lstStyle/>
        <a:p>
          <a:endParaRPr lang="fr-FR"/>
        </a:p>
      </dgm:t>
    </dgm:pt>
    <dgm:pt modelId="{57CDED43-A164-4393-AF04-A0EC37EA0A88}" type="sibTrans" cxnId="{BDB222C0-A20A-40BA-B8D8-B4E2848ED97F}">
      <dgm:prSet/>
      <dgm:spPr/>
      <dgm:t>
        <a:bodyPr/>
        <a:lstStyle/>
        <a:p>
          <a:endParaRPr lang="fr-FR"/>
        </a:p>
      </dgm:t>
    </dgm:pt>
    <dgm:pt modelId="{A8CA294C-2B0F-471D-9444-7D4667184320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Vert (60 couronnes)</a:t>
          </a:r>
        </a:p>
      </dgm:t>
    </dgm:pt>
    <dgm:pt modelId="{CA2F0984-B5CE-437B-8FD6-23BDFF5BABC8}" type="parTrans" cxnId="{39858212-CFFC-4214-9331-A5612DAA1F57}">
      <dgm:prSet/>
      <dgm:spPr/>
      <dgm:t>
        <a:bodyPr/>
        <a:lstStyle/>
        <a:p>
          <a:endParaRPr lang="fr-FR"/>
        </a:p>
      </dgm:t>
    </dgm:pt>
    <dgm:pt modelId="{4205D3BC-9E16-42A3-82DF-D1CB6172436B}" type="sibTrans" cxnId="{39858212-CFFC-4214-9331-A5612DAA1F57}">
      <dgm:prSet/>
      <dgm:spPr/>
      <dgm:t>
        <a:bodyPr/>
        <a:lstStyle/>
        <a:p>
          <a:endParaRPr lang="fr-FR"/>
        </a:p>
      </dgm:t>
    </dgm:pt>
    <dgm:pt modelId="{B5716D3D-4723-41EF-82D5-CF1F508E59CC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/>
            <a:t>Rouge (30 couronnes</a:t>
          </a:r>
        </a:p>
      </dgm:t>
    </dgm:pt>
    <dgm:pt modelId="{C2C18FFB-F3D9-45C8-BE75-10BF348A97DA}" type="parTrans" cxnId="{21841FCD-43A1-4D4A-BA14-40428461F799}">
      <dgm:prSet/>
      <dgm:spPr/>
      <dgm:t>
        <a:bodyPr/>
        <a:lstStyle/>
        <a:p>
          <a:endParaRPr lang="fr-FR"/>
        </a:p>
      </dgm:t>
    </dgm:pt>
    <dgm:pt modelId="{CF2C4609-99EF-41D3-8871-331C3E1D4E49}" type="sibTrans" cxnId="{21841FCD-43A1-4D4A-BA14-40428461F799}">
      <dgm:prSet/>
      <dgm:spPr/>
      <dgm:t>
        <a:bodyPr/>
        <a:lstStyle/>
        <a:p>
          <a:endParaRPr lang="fr-FR"/>
        </a:p>
      </dgm:t>
    </dgm:pt>
    <dgm:pt modelId="{E8B82E1F-AB46-4F7C-AC61-F2FFD7BC3197}" type="pres">
      <dgm:prSet presAssocID="{1A9C228C-3A06-40D3-9B46-F6A80B48B120}" presName="cycle" presStyleCnt="0">
        <dgm:presLayoutVars>
          <dgm:dir/>
          <dgm:resizeHandles val="exact"/>
        </dgm:presLayoutVars>
      </dgm:prSet>
      <dgm:spPr/>
    </dgm:pt>
    <dgm:pt modelId="{4ED2001D-18CC-4391-9D67-6804D884B5EA}" type="pres">
      <dgm:prSet presAssocID="{5FCA760D-D1D3-4488-B9B0-671BC04B2EEE}" presName="node" presStyleLbl="node1" presStyleIdx="0" presStyleCnt="5">
        <dgm:presLayoutVars>
          <dgm:bulletEnabled val="1"/>
        </dgm:presLayoutVars>
      </dgm:prSet>
      <dgm:spPr/>
    </dgm:pt>
    <dgm:pt modelId="{177CCE54-0B47-478D-91D5-F31264E4D941}" type="pres">
      <dgm:prSet presAssocID="{5FCA760D-D1D3-4488-B9B0-671BC04B2EEE}" presName="spNode" presStyleCnt="0"/>
      <dgm:spPr/>
    </dgm:pt>
    <dgm:pt modelId="{683472AF-08AB-4433-99D1-39A96ECB6C73}" type="pres">
      <dgm:prSet presAssocID="{B10CED0C-F7B8-4B0C-A541-E172E53210F1}" presName="sibTrans" presStyleLbl="sibTrans1D1" presStyleIdx="0" presStyleCnt="5"/>
      <dgm:spPr/>
    </dgm:pt>
    <dgm:pt modelId="{518A03EB-4B9F-4A9D-BFBA-F8880F74AF2B}" type="pres">
      <dgm:prSet presAssocID="{4FA4D7DD-C8BA-47DC-8693-1C3E692FAF01}" presName="node" presStyleLbl="node1" presStyleIdx="1" presStyleCnt="5">
        <dgm:presLayoutVars>
          <dgm:bulletEnabled val="1"/>
        </dgm:presLayoutVars>
      </dgm:prSet>
      <dgm:spPr/>
    </dgm:pt>
    <dgm:pt modelId="{5631BE10-643E-4E0A-9216-6C833EA51D0C}" type="pres">
      <dgm:prSet presAssocID="{4FA4D7DD-C8BA-47DC-8693-1C3E692FAF01}" presName="spNode" presStyleCnt="0"/>
      <dgm:spPr/>
    </dgm:pt>
    <dgm:pt modelId="{E81D23E9-F3ED-4B87-8606-A77AB3A09FFD}" type="pres">
      <dgm:prSet presAssocID="{14F274BB-C34B-46FD-8E3B-FDA89F94A99A}" presName="sibTrans" presStyleLbl="sibTrans1D1" presStyleIdx="1" presStyleCnt="5"/>
      <dgm:spPr/>
    </dgm:pt>
    <dgm:pt modelId="{B0CAC142-6423-47AB-A85A-6E0D177F9922}" type="pres">
      <dgm:prSet presAssocID="{A61C6256-A59E-4C99-AEA2-B637FB1A27FA}" presName="node" presStyleLbl="node1" presStyleIdx="2" presStyleCnt="5">
        <dgm:presLayoutVars>
          <dgm:bulletEnabled val="1"/>
        </dgm:presLayoutVars>
      </dgm:prSet>
      <dgm:spPr/>
    </dgm:pt>
    <dgm:pt modelId="{85A11337-43AB-4FBC-BA9E-5774F1A3E304}" type="pres">
      <dgm:prSet presAssocID="{A61C6256-A59E-4C99-AEA2-B637FB1A27FA}" presName="spNode" presStyleCnt="0"/>
      <dgm:spPr/>
    </dgm:pt>
    <dgm:pt modelId="{7E538D75-76B7-4ECB-9CCA-EEB1CD2EEA91}" type="pres">
      <dgm:prSet presAssocID="{57CDED43-A164-4393-AF04-A0EC37EA0A88}" presName="sibTrans" presStyleLbl="sibTrans1D1" presStyleIdx="2" presStyleCnt="5"/>
      <dgm:spPr/>
    </dgm:pt>
    <dgm:pt modelId="{0F20E923-FB85-4846-8A2A-7FC4F33C060F}" type="pres">
      <dgm:prSet presAssocID="{A8CA294C-2B0F-471D-9444-7D4667184320}" presName="node" presStyleLbl="node1" presStyleIdx="3" presStyleCnt="5" custRadScaleRad="100619" custRadScaleInc="2011">
        <dgm:presLayoutVars>
          <dgm:bulletEnabled val="1"/>
        </dgm:presLayoutVars>
      </dgm:prSet>
      <dgm:spPr/>
    </dgm:pt>
    <dgm:pt modelId="{87C90FD8-6B05-429A-A6FA-E0DFD2CB8295}" type="pres">
      <dgm:prSet presAssocID="{A8CA294C-2B0F-471D-9444-7D4667184320}" presName="spNode" presStyleCnt="0"/>
      <dgm:spPr/>
    </dgm:pt>
    <dgm:pt modelId="{5333B70A-D400-4BBE-A7AD-4CC7A9FEF56E}" type="pres">
      <dgm:prSet presAssocID="{4205D3BC-9E16-42A3-82DF-D1CB6172436B}" presName="sibTrans" presStyleLbl="sibTrans1D1" presStyleIdx="3" presStyleCnt="5"/>
      <dgm:spPr/>
    </dgm:pt>
    <dgm:pt modelId="{AAF413B8-539B-4C31-8D3F-454D493773FE}" type="pres">
      <dgm:prSet presAssocID="{B5716D3D-4723-41EF-82D5-CF1F508E59CC}" presName="node" presStyleLbl="node1" presStyleIdx="4" presStyleCnt="5">
        <dgm:presLayoutVars>
          <dgm:bulletEnabled val="1"/>
        </dgm:presLayoutVars>
      </dgm:prSet>
      <dgm:spPr/>
    </dgm:pt>
    <dgm:pt modelId="{A38E6B08-02F6-4FCC-81E6-C7106DE6D6E8}" type="pres">
      <dgm:prSet presAssocID="{B5716D3D-4723-41EF-82D5-CF1F508E59CC}" presName="spNode" presStyleCnt="0"/>
      <dgm:spPr/>
    </dgm:pt>
    <dgm:pt modelId="{546A2F86-8174-4A87-84C7-BDB4AA51FDD5}" type="pres">
      <dgm:prSet presAssocID="{CF2C4609-99EF-41D3-8871-331C3E1D4E49}" presName="sibTrans" presStyleLbl="sibTrans1D1" presStyleIdx="4" presStyleCnt="5"/>
      <dgm:spPr/>
    </dgm:pt>
  </dgm:ptLst>
  <dgm:cxnLst>
    <dgm:cxn modelId="{1ABB6F03-52BE-4D7F-8762-E44268052222}" type="presOf" srcId="{A61C6256-A59E-4C99-AEA2-B637FB1A27FA}" destId="{B0CAC142-6423-47AB-A85A-6E0D177F9922}" srcOrd="0" destOrd="0" presId="urn:microsoft.com/office/officeart/2005/8/layout/cycle6"/>
    <dgm:cxn modelId="{39858212-CFFC-4214-9331-A5612DAA1F57}" srcId="{1A9C228C-3A06-40D3-9B46-F6A80B48B120}" destId="{A8CA294C-2B0F-471D-9444-7D4667184320}" srcOrd="3" destOrd="0" parTransId="{CA2F0984-B5CE-437B-8FD6-23BDFF5BABC8}" sibTransId="{4205D3BC-9E16-42A3-82DF-D1CB6172436B}"/>
    <dgm:cxn modelId="{3920D71E-3FC3-4739-911E-33A9BC6360A7}" srcId="{1A9C228C-3A06-40D3-9B46-F6A80B48B120}" destId="{5FCA760D-D1D3-4488-B9B0-671BC04B2EEE}" srcOrd="0" destOrd="0" parTransId="{CAC80649-E2C2-4ACC-BCBB-0CD466FDEEA1}" sibTransId="{B10CED0C-F7B8-4B0C-A541-E172E53210F1}"/>
    <dgm:cxn modelId="{FE6E2021-8E9C-4E95-8BDD-529601460500}" type="presOf" srcId="{5FCA760D-D1D3-4488-B9B0-671BC04B2EEE}" destId="{4ED2001D-18CC-4391-9D67-6804D884B5EA}" srcOrd="0" destOrd="0" presId="urn:microsoft.com/office/officeart/2005/8/layout/cycle6"/>
    <dgm:cxn modelId="{5EC5532F-AA3A-406D-88F5-A29EA21CBEBF}" type="presOf" srcId="{4FA4D7DD-C8BA-47DC-8693-1C3E692FAF01}" destId="{518A03EB-4B9F-4A9D-BFBA-F8880F74AF2B}" srcOrd="0" destOrd="0" presId="urn:microsoft.com/office/officeart/2005/8/layout/cycle6"/>
    <dgm:cxn modelId="{127A1235-DC57-4293-B8A1-5EB2852198C9}" srcId="{1A9C228C-3A06-40D3-9B46-F6A80B48B120}" destId="{4FA4D7DD-C8BA-47DC-8693-1C3E692FAF01}" srcOrd="1" destOrd="0" parTransId="{D307F3C8-903B-49CE-B2FC-3F1F1927286B}" sibTransId="{14F274BB-C34B-46FD-8E3B-FDA89F94A99A}"/>
    <dgm:cxn modelId="{097D453E-9A30-4814-95D7-DDDEAD744EB1}" type="presOf" srcId="{4205D3BC-9E16-42A3-82DF-D1CB6172436B}" destId="{5333B70A-D400-4BBE-A7AD-4CC7A9FEF56E}" srcOrd="0" destOrd="0" presId="urn:microsoft.com/office/officeart/2005/8/layout/cycle6"/>
    <dgm:cxn modelId="{DC771B6E-3404-4B79-B385-60DB01688012}" type="presOf" srcId="{B5716D3D-4723-41EF-82D5-CF1F508E59CC}" destId="{AAF413B8-539B-4C31-8D3F-454D493773FE}" srcOrd="0" destOrd="0" presId="urn:microsoft.com/office/officeart/2005/8/layout/cycle6"/>
    <dgm:cxn modelId="{565A2AA3-F5B5-485B-9AFF-AA100C7B3FDF}" type="presOf" srcId="{57CDED43-A164-4393-AF04-A0EC37EA0A88}" destId="{7E538D75-76B7-4ECB-9CCA-EEB1CD2EEA91}" srcOrd="0" destOrd="0" presId="urn:microsoft.com/office/officeart/2005/8/layout/cycle6"/>
    <dgm:cxn modelId="{BDB222C0-A20A-40BA-B8D8-B4E2848ED97F}" srcId="{1A9C228C-3A06-40D3-9B46-F6A80B48B120}" destId="{A61C6256-A59E-4C99-AEA2-B637FB1A27FA}" srcOrd="2" destOrd="0" parTransId="{1FED7869-2858-405E-AFB6-1A29826D95D0}" sibTransId="{57CDED43-A164-4393-AF04-A0EC37EA0A88}"/>
    <dgm:cxn modelId="{6D52D6C1-BE34-4DBA-8994-46D0793DE36E}" type="presOf" srcId="{A8CA294C-2B0F-471D-9444-7D4667184320}" destId="{0F20E923-FB85-4846-8A2A-7FC4F33C060F}" srcOrd="0" destOrd="0" presId="urn:microsoft.com/office/officeart/2005/8/layout/cycle6"/>
    <dgm:cxn modelId="{21841FCD-43A1-4D4A-BA14-40428461F799}" srcId="{1A9C228C-3A06-40D3-9B46-F6A80B48B120}" destId="{B5716D3D-4723-41EF-82D5-CF1F508E59CC}" srcOrd="4" destOrd="0" parTransId="{C2C18FFB-F3D9-45C8-BE75-10BF348A97DA}" sibTransId="{CF2C4609-99EF-41D3-8871-331C3E1D4E49}"/>
    <dgm:cxn modelId="{E6448BCD-53C7-4774-AB85-D94B5EAFE074}" type="presOf" srcId="{14F274BB-C34B-46FD-8E3B-FDA89F94A99A}" destId="{E81D23E9-F3ED-4B87-8606-A77AB3A09FFD}" srcOrd="0" destOrd="0" presId="urn:microsoft.com/office/officeart/2005/8/layout/cycle6"/>
    <dgm:cxn modelId="{32C29BD1-49E5-48C9-BEE5-049F6DE1F182}" type="presOf" srcId="{1A9C228C-3A06-40D3-9B46-F6A80B48B120}" destId="{E8B82E1F-AB46-4F7C-AC61-F2FFD7BC3197}" srcOrd="0" destOrd="0" presId="urn:microsoft.com/office/officeart/2005/8/layout/cycle6"/>
    <dgm:cxn modelId="{201474DF-DE15-4527-ACCA-845E24714781}" type="presOf" srcId="{B10CED0C-F7B8-4B0C-A541-E172E53210F1}" destId="{683472AF-08AB-4433-99D1-39A96ECB6C73}" srcOrd="0" destOrd="0" presId="urn:microsoft.com/office/officeart/2005/8/layout/cycle6"/>
    <dgm:cxn modelId="{285E4DFE-F5D2-492F-94F4-A5A5E996FE93}" type="presOf" srcId="{CF2C4609-99EF-41D3-8871-331C3E1D4E49}" destId="{546A2F86-8174-4A87-84C7-BDB4AA51FDD5}" srcOrd="0" destOrd="0" presId="urn:microsoft.com/office/officeart/2005/8/layout/cycle6"/>
    <dgm:cxn modelId="{87BDDB6A-737F-44B9-B164-8437276A3E7A}" type="presParOf" srcId="{E8B82E1F-AB46-4F7C-AC61-F2FFD7BC3197}" destId="{4ED2001D-18CC-4391-9D67-6804D884B5EA}" srcOrd="0" destOrd="0" presId="urn:microsoft.com/office/officeart/2005/8/layout/cycle6"/>
    <dgm:cxn modelId="{9B994503-D7CE-4AE5-A725-4E9BB692BDFF}" type="presParOf" srcId="{E8B82E1F-AB46-4F7C-AC61-F2FFD7BC3197}" destId="{177CCE54-0B47-478D-91D5-F31264E4D941}" srcOrd="1" destOrd="0" presId="urn:microsoft.com/office/officeart/2005/8/layout/cycle6"/>
    <dgm:cxn modelId="{A214A065-04D7-44AA-BD3A-A5DF51731925}" type="presParOf" srcId="{E8B82E1F-AB46-4F7C-AC61-F2FFD7BC3197}" destId="{683472AF-08AB-4433-99D1-39A96ECB6C73}" srcOrd="2" destOrd="0" presId="urn:microsoft.com/office/officeart/2005/8/layout/cycle6"/>
    <dgm:cxn modelId="{360CE107-66EC-450A-9DDB-E1636163E2CD}" type="presParOf" srcId="{E8B82E1F-AB46-4F7C-AC61-F2FFD7BC3197}" destId="{518A03EB-4B9F-4A9D-BFBA-F8880F74AF2B}" srcOrd="3" destOrd="0" presId="urn:microsoft.com/office/officeart/2005/8/layout/cycle6"/>
    <dgm:cxn modelId="{7A0B4606-5B11-4FF2-BD84-CCFC83370C85}" type="presParOf" srcId="{E8B82E1F-AB46-4F7C-AC61-F2FFD7BC3197}" destId="{5631BE10-643E-4E0A-9216-6C833EA51D0C}" srcOrd="4" destOrd="0" presId="urn:microsoft.com/office/officeart/2005/8/layout/cycle6"/>
    <dgm:cxn modelId="{45B7A452-E736-45D4-9297-CF88256FDE03}" type="presParOf" srcId="{E8B82E1F-AB46-4F7C-AC61-F2FFD7BC3197}" destId="{E81D23E9-F3ED-4B87-8606-A77AB3A09FFD}" srcOrd="5" destOrd="0" presId="urn:microsoft.com/office/officeart/2005/8/layout/cycle6"/>
    <dgm:cxn modelId="{CDE15A13-FFE9-46BA-9A13-A65260258D6A}" type="presParOf" srcId="{E8B82E1F-AB46-4F7C-AC61-F2FFD7BC3197}" destId="{B0CAC142-6423-47AB-A85A-6E0D177F9922}" srcOrd="6" destOrd="0" presId="urn:microsoft.com/office/officeart/2005/8/layout/cycle6"/>
    <dgm:cxn modelId="{461F24A6-D6EB-4919-8666-E3E3C8702AE6}" type="presParOf" srcId="{E8B82E1F-AB46-4F7C-AC61-F2FFD7BC3197}" destId="{85A11337-43AB-4FBC-BA9E-5774F1A3E304}" srcOrd="7" destOrd="0" presId="urn:microsoft.com/office/officeart/2005/8/layout/cycle6"/>
    <dgm:cxn modelId="{E3AE939F-CAD3-46AD-A406-A92041692100}" type="presParOf" srcId="{E8B82E1F-AB46-4F7C-AC61-F2FFD7BC3197}" destId="{7E538D75-76B7-4ECB-9CCA-EEB1CD2EEA91}" srcOrd="8" destOrd="0" presId="urn:microsoft.com/office/officeart/2005/8/layout/cycle6"/>
    <dgm:cxn modelId="{CAB2066F-14CF-4E36-9767-582CE8115147}" type="presParOf" srcId="{E8B82E1F-AB46-4F7C-AC61-F2FFD7BC3197}" destId="{0F20E923-FB85-4846-8A2A-7FC4F33C060F}" srcOrd="9" destOrd="0" presId="urn:microsoft.com/office/officeart/2005/8/layout/cycle6"/>
    <dgm:cxn modelId="{E8B80A40-552E-40D2-A646-566DE914864B}" type="presParOf" srcId="{E8B82E1F-AB46-4F7C-AC61-F2FFD7BC3197}" destId="{87C90FD8-6B05-429A-A6FA-E0DFD2CB8295}" srcOrd="10" destOrd="0" presId="urn:microsoft.com/office/officeart/2005/8/layout/cycle6"/>
    <dgm:cxn modelId="{D6F52A4B-171E-45BE-8559-03F4ABB8E25A}" type="presParOf" srcId="{E8B82E1F-AB46-4F7C-AC61-F2FFD7BC3197}" destId="{5333B70A-D400-4BBE-A7AD-4CC7A9FEF56E}" srcOrd="11" destOrd="0" presId="urn:microsoft.com/office/officeart/2005/8/layout/cycle6"/>
    <dgm:cxn modelId="{843899EB-9B6F-495D-ABC5-5FD03C81AA2D}" type="presParOf" srcId="{E8B82E1F-AB46-4F7C-AC61-F2FFD7BC3197}" destId="{AAF413B8-539B-4C31-8D3F-454D493773FE}" srcOrd="12" destOrd="0" presId="urn:microsoft.com/office/officeart/2005/8/layout/cycle6"/>
    <dgm:cxn modelId="{E571B39D-63BC-4406-B4F8-8729233706AB}" type="presParOf" srcId="{E8B82E1F-AB46-4F7C-AC61-F2FFD7BC3197}" destId="{A38E6B08-02F6-4FCC-81E6-C7106DE6D6E8}" srcOrd="13" destOrd="0" presId="urn:microsoft.com/office/officeart/2005/8/layout/cycle6"/>
    <dgm:cxn modelId="{43CB4FD2-B3F7-4DC7-86C9-9583C3599103}" type="presParOf" srcId="{E8B82E1F-AB46-4F7C-AC61-F2FFD7BC3197}" destId="{546A2F86-8174-4A87-84C7-BDB4AA51FDD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2001D-18CC-4391-9D67-6804D884B5EA}">
      <dsp:nvSpPr>
        <dsp:cNvPr id="0" name=""/>
        <dsp:cNvSpPr/>
      </dsp:nvSpPr>
      <dsp:spPr>
        <a:xfrm>
          <a:off x="2828377" y="2768"/>
          <a:ext cx="1624850" cy="10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Bleu (2 couronnes)</a:t>
          </a:r>
        </a:p>
      </dsp:txBody>
      <dsp:txXfrm>
        <a:off x="2879934" y="54325"/>
        <a:ext cx="1521736" cy="953038"/>
      </dsp:txXfrm>
    </dsp:sp>
    <dsp:sp modelId="{683472AF-08AB-4433-99D1-39A96ECB6C73}">
      <dsp:nvSpPr>
        <dsp:cNvPr id="0" name=""/>
        <dsp:cNvSpPr/>
      </dsp:nvSpPr>
      <dsp:spPr>
        <a:xfrm>
          <a:off x="1529556" y="530844"/>
          <a:ext cx="4222493" cy="4222493"/>
        </a:xfrm>
        <a:custGeom>
          <a:avLst/>
          <a:gdLst/>
          <a:ahLst/>
          <a:cxnLst/>
          <a:rect l="0" t="0" r="0" b="0"/>
          <a:pathLst>
            <a:path>
              <a:moveTo>
                <a:pt x="2934848" y="167270"/>
              </a:moveTo>
              <a:arcTo wR="2111246" hR="2111246" stAng="17577652" swAng="196281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A03EB-4B9F-4A9D-BFBA-F8880F74AF2B}">
      <dsp:nvSpPr>
        <dsp:cNvPr id="0" name=""/>
        <dsp:cNvSpPr/>
      </dsp:nvSpPr>
      <dsp:spPr>
        <a:xfrm>
          <a:off x="4836292" y="1461603"/>
          <a:ext cx="1624850" cy="105615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Orange (7 couronnes)</a:t>
          </a:r>
        </a:p>
      </dsp:txBody>
      <dsp:txXfrm>
        <a:off x="4887849" y="1513160"/>
        <a:ext cx="1521736" cy="953038"/>
      </dsp:txXfrm>
    </dsp:sp>
    <dsp:sp modelId="{E81D23E9-F3ED-4B87-8606-A77AB3A09FFD}">
      <dsp:nvSpPr>
        <dsp:cNvPr id="0" name=""/>
        <dsp:cNvSpPr/>
      </dsp:nvSpPr>
      <dsp:spPr>
        <a:xfrm>
          <a:off x="1529556" y="530844"/>
          <a:ext cx="4222493" cy="4222493"/>
        </a:xfrm>
        <a:custGeom>
          <a:avLst/>
          <a:gdLst/>
          <a:ahLst/>
          <a:cxnLst/>
          <a:rect l="0" t="0" r="0" b="0"/>
          <a:pathLst>
            <a:path>
              <a:moveTo>
                <a:pt x="4219581" y="2000413"/>
              </a:moveTo>
              <a:arcTo wR="2111246" hR="2111246" stAng="21419447" swAng="21972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AC142-6423-47AB-A85A-6E0D177F9922}">
      <dsp:nvSpPr>
        <dsp:cNvPr id="0" name=""/>
        <dsp:cNvSpPr/>
      </dsp:nvSpPr>
      <dsp:spPr>
        <a:xfrm>
          <a:off x="4069337" y="3822049"/>
          <a:ext cx="1624850" cy="1056152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Jaune (100 couronnes)</a:t>
          </a:r>
        </a:p>
      </dsp:txBody>
      <dsp:txXfrm>
        <a:off x="4120894" y="3873606"/>
        <a:ext cx="1521736" cy="953038"/>
      </dsp:txXfrm>
    </dsp:sp>
    <dsp:sp modelId="{7E538D75-76B7-4ECB-9CCA-EEB1CD2EEA91}">
      <dsp:nvSpPr>
        <dsp:cNvPr id="0" name=""/>
        <dsp:cNvSpPr/>
      </dsp:nvSpPr>
      <dsp:spPr>
        <a:xfrm>
          <a:off x="1498143" y="537606"/>
          <a:ext cx="4222493" cy="4222493"/>
        </a:xfrm>
        <a:custGeom>
          <a:avLst/>
          <a:gdLst/>
          <a:ahLst/>
          <a:cxnLst/>
          <a:rect l="0" t="0" r="0" b="0"/>
          <a:pathLst>
            <a:path>
              <a:moveTo>
                <a:pt x="2562608" y="4173680"/>
              </a:moveTo>
              <a:arcTo wR="2111246" hR="2111246" stAng="4659329" swAng="14135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0E923-FB85-4846-8A2A-7FC4F33C060F}">
      <dsp:nvSpPr>
        <dsp:cNvPr id="0" name=""/>
        <dsp:cNvSpPr/>
      </dsp:nvSpPr>
      <dsp:spPr>
        <a:xfrm>
          <a:off x="1565304" y="3822042"/>
          <a:ext cx="1624850" cy="105615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Vert (60 couronnes)</a:t>
          </a:r>
        </a:p>
      </dsp:txBody>
      <dsp:txXfrm>
        <a:off x="1616861" y="3873599"/>
        <a:ext cx="1521736" cy="953038"/>
      </dsp:txXfrm>
    </dsp:sp>
    <dsp:sp modelId="{5333B70A-D400-4BBE-A7AD-4CC7A9FEF56E}">
      <dsp:nvSpPr>
        <dsp:cNvPr id="0" name=""/>
        <dsp:cNvSpPr/>
      </dsp:nvSpPr>
      <dsp:spPr>
        <a:xfrm>
          <a:off x="1528172" y="552426"/>
          <a:ext cx="4222493" cy="4222493"/>
        </a:xfrm>
        <a:custGeom>
          <a:avLst/>
          <a:gdLst/>
          <a:ahLst/>
          <a:cxnLst/>
          <a:rect l="0" t="0" r="0" b="0"/>
          <a:pathLst>
            <a:path>
              <a:moveTo>
                <a:pt x="338796" y="3258321"/>
              </a:moveTo>
              <a:arcTo wR="2111246" hR="2111246" stAng="8825418" swAng="21904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413B8-539B-4C31-8D3F-454D493773FE}">
      <dsp:nvSpPr>
        <dsp:cNvPr id="0" name=""/>
        <dsp:cNvSpPr/>
      </dsp:nvSpPr>
      <dsp:spPr>
        <a:xfrm>
          <a:off x="820462" y="1461603"/>
          <a:ext cx="1624850" cy="105615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Rouge (30 couronnes</a:t>
          </a:r>
        </a:p>
      </dsp:txBody>
      <dsp:txXfrm>
        <a:off x="872019" y="1513160"/>
        <a:ext cx="1521736" cy="953038"/>
      </dsp:txXfrm>
    </dsp:sp>
    <dsp:sp modelId="{546A2F86-8174-4A87-84C7-BDB4AA51FDD5}">
      <dsp:nvSpPr>
        <dsp:cNvPr id="0" name=""/>
        <dsp:cNvSpPr/>
      </dsp:nvSpPr>
      <dsp:spPr>
        <a:xfrm>
          <a:off x="1529556" y="530844"/>
          <a:ext cx="4222493" cy="4222493"/>
        </a:xfrm>
        <a:custGeom>
          <a:avLst/>
          <a:gdLst/>
          <a:ahLst/>
          <a:cxnLst/>
          <a:rect l="0" t="0" r="0" b="0"/>
          <a:pathLst>
            <a:path>
              <a:moveTo>
                <a:pt x="367679" y="920727"/>
              </a:moveTo>
              <a:arcTo wR="2111246" hR="2111246" stAng="12859532" swAng="196281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62F6D-5859-E1E7-F778-0B093430D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3382D3-7448-C946-C265-CA7B0CD49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7ED81-D073-2AF6-A5E4-7A84D9B4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03AE2-865F-A78E-A728-172577BA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44FD4-94EA-BF99-6243-83C75C51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1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44B2C-F207-8FD7-9FB7-3B777C3B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FADCB3-7CF4-6752-AFC9-D812BB1B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4A8986-DAD1-C89D-703B-2169A5C3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ED2BC-287B-13AF-F4D7-E9605C5D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D9211-A073-09BC-64B4-DF80451A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16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25305C-6F6C-2974-716C-B381848C1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23AAE-2CA1-E782-E7DC-05B7EC566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39006-DE0A-2460-D121-CA94F55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1FA68-AFF6-3F6B-FEBD-2420436F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B9BD4-960A-F1E9-F8AC-D901C4A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8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2A688-9FCC-4F1A-4F16-E2883378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8D845-BB9F-42D1-78F5-C7039357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896F5-29B5-E095-6ACD-DDAD9623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45B7A-8F90-96F9-4B25-6B251D8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15F397-7B3D-687A-18C2-0330BF07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9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1FD78-B66E-1E76-F0B4-402B57B3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D9A160-EE73-3A33-218D-BD080B0A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957111-A889-E133-94DC-78ADFE88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1AD0F-F5AD-F2C2-74AC-800F739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7BE18-98D4-7F91-7DF8-F172CBF4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6614A-2C1D-8FE4-2789-9F3DE0B0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FF7E3-CD80-64B0-F94A-39AA229BD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E74EE-C5C6-49E0-B451-05A1433A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BE146F-CAF4-6213-B403-AF76E8DB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B23369-5342-A357-88AA-18AB2770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37884A-A92E-CAB6-A0F9-E775A9EF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1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E215F-C7BC-49C7-B5DA-1BA76080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F011E-AF93-7D89-4051-0A5F65AF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264F2F-0A94-A5C9-9488-FED465D2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8D262C-60C8-E5BE-00C6-65C4B17EB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A57EB-1210-CF49-CF2A-1BC84488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A3CC9F-B415-5E30-7FF2-C5200147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5FBECF-1638-54C1-1220-16376A36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8CE76E-8028-B342-DBD1-7BF13A20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2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4F2F9-7F45-1D1F-9F01-1BCC1135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2955E5-BB4C-D76F-AECE-1D2E2E27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0C997D-F7ED-E525-3620-748148E9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028C52-EDDC-C821-8421-C39ADC66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4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BAA558-AF4B-C549-626A-83921B0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008E6F-DD48-D6C7-C30D-C39CB366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B0323E-DF69-741E-62DE-9C726E2E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9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2921F-0C32-B9CE-3333-DE2CF8E6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A61B0-2BD5-5FF5-D6A3-6B580DAD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88316B-50F7-57D8-8AD7-61E122F8F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C48C24-F7E3-D47F-73BA-37655ED2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B8791A-D624-74EF-4926-6E51615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821749-529D-DF32-AE08-350D2030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54F51-2547-9C7A-A8F6-9BA8FF0F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6DDDDD-BA69-BE35-B9AD-3FC269268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8CCD72-AE6C-C1B5-CFF6-E5866E7C2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974E1F-9A2C-DF86-2641-3B71BD1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156EF9-DF20-6AF8-29AF-131B0E73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DD3CB7-7012-1CE4-30AB-808AD199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93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F08C82-FA95-DC32-3FEF-0C9E3AA5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517D6-EA33-0D16-37E7-6C611306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00EFB-B2E8-3536-69CC-D390AFC7C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8896-D0D6-4C19-8D0D-658D6F6E7B4F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7567B-A733-A0FE-C277-D54D2E8FC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CA1252-E740-B3D6-851B-27310F808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86CD-0220-415B-A5FE-619927615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couronne-king-reine-royale-symbole-576303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fr/couronne-king-reine-royale-symbole-576303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couronne-king-reine-royale-symbole-576303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CF597-007A-F45D-FE21-3689FEB0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9835"/>
            <a:ext cx="1988083" cy="1325563"/>
          </a:xfrm>
        </p:spPr>
        <p:txBody>
          <a:bodyPr/>
          <a:lstStyle/>
          <a:p>
            <a:r>
              <a:rPr lang="fr-FR" dirty="0"/>
              <a:t>Niveaux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8AE899B3-A76B-7187-35B6-AD94FCC0D4FB}"/>
              </a:ext>
            </a:extLst>
          </p:cNvPr>
          <p:cNvSpPr/>
          <p:nvPr/>
        </p:nvSpPr>
        <p:spPr>
          <a:xfrm>
            <a:off x="324462" y="2367608"/>
            <a:ext cx="808211" cy="7787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78EA71D8-BE37-104B-D0A6-D055E38E332F}"/>
              </a:ext>
            </a:extLst>
          </p:cNvPr>
          <p:cNvSpPr/>
          <p:nvPr/>
        </p:nvSpPr>
        <p:spPr>
          <a:xfrm>
            <a:off x="324463" y="3280533"/>
            <a:ext cx="808211" cy="7787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8CDA2B14-A244-469A-700A-71BBAB83E3B4}"/>
              </a:ext>
            </a:extLst>
          </p:cNvPr>
          <p:cNvSpPr/>
          <p:nvPr/>
        </p:nvSpPr>
        <p:spPr>
          <a:xfrm>
            <a:off x="324464" y="4193458"/>
            <a:ext cx="808211" cy="7787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D7C629-1A90-E20B-0E96-752481B4AF34}"/>
              </a:ext>
            </a:extLst>
          </p:cNvPr>
          <p:cNvSpPr txBox="1"/>
          <p:nvPr/>
        </p:nvSpPr>
        <p:spPr>
          <a:xfrm>
            <a:off x="140110" y="176981"/>
            <a:ext cx="4454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 jeu power point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07FEDB-CDD6-EF08-6CC1-C4A200B4BD3D}"/>
              </a:ext>
            </a:extLst>
          </p:cNvPr>
          <p:cNvSpPr txBox="1"/>
          <p:nvPr/>
        </p:nvSpPr>
        <p:spPr>
          <a:xfrm>
            <a:off x="8234516" y="2367608"/>
            <a:ext cx="2258961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6600" dirty="0"/>
              <a:t>Store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1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ECB9B13-A144-BB92-D871-4AD31FDA0719}"/>
              </a:ext>
            </a:extLst>
          </p:cNvPr>
          <p:cNvSpPr/>
          <p:nvPr/>
        </p:nvSpPr>
        <p:spPr>
          <a:xfrm>
            <a:off x="2166730" y="-2"/>
            <a:ext cx="583096" cy="410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3330A13-663E-DFB9-33D5-196E1BA10D5F}"/>
              </a:ext>
            </a:extLst>
          </p:cNvPr>
          <p:cNvSpPr/>
          <p:nvPr/>
        </p:nvSpPr>
        <p:spPr>
          <a:xfrm>
            <a:off x="2829339" y="4689132"/>
            <a:ext cx="583096" cy="21402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A1C031A9-2FFE-8D04-0BB5-851D23602799}"/>
              </a:ext>
            </a:extLst>
          </p:cNvPr>
          <p:cNvSpPr/>
          <p:nvPr/>
        </p:nvSpPr>
        <p:spPr>
          <a:xfrm>
            <a:off x="3465443" y="0"/>
            <a:ext cx="583096" cy="2431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FD05286-AD9A-CCB0-DD28-9B6092F7732E}"/>
              </a:ext>
            </a:extLst>
          </p:cNvPr>
          <p:cNvSpPr/>
          <p:nvPr/>
        </p:nvSpPr>
        <p:spPr>
          <a:xfrm>
            <a:off x="4764156" y="1285461"/>
            <a:ext cx="583096" cy="55725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4DAB831A-69CE-5396-4121-042E2B39E5EE}"/>
              </a:ext>
            </a:extLst>
          </p:cNvPr>
          <p:cNvSpPr/>
          <p:nvPr/>
        </p:nvSpPr>
        <p:spPr>
          <a:xfrm>
            <a:off x="5844208" y="0"/>
            <a:ext cx="583096" cy="2431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027B6F8-8A69-6FFC-7A68-98033F15DDCF}"/>
              </a:ext>
            </a:extLst>
          </p:cNvPr>
          <p:cNvSpPr/>
          <p:nvPr/>
        </p:nvSpPr>
        <p:spPr>
          <a:xfrm>
            <a:off x="6553199" y="3429000"/>
            <a:ext cx="583096" cy="342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8DF4704E-1126-9747-D879-76C907405564}"/>
              </a:ext>
            </a:extLst>
          </p:cNvPr>
          <p:cNvSpPr/>
          <p:nvPr/>
        </p:nvSpPr>
        <p:spPr>
          <a:xfrm>
            <a:off x="7726017" y="-2"/>
            <a:ext cx="496956" cy="3428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27DF031-8BDF-630D-7846-FF2EE64E9B71}"/>
              </a:ext>
            </a:extLst>
          </p:cNvPr>
          <p:cNvSpPr/>
          <p:nvPr/>
        </p:nvSpPr>
        <p:spPr>
          <a:xfrm>
            <a:off x="8222973" y="4426226"/>
            <a:ext cx="583096" cy="2431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DED0D10-76C1-1D62-6EC4-33C4653F2C9C}"/>
              </a:ext>
            </a:extLst>
          </p:cNvPr>
          <p:cNvSpPr/>
          <p:nvPr/>
        </p:nvSpPr>
        <p:spPr>
          <a:xfrm rot="16200000">
            <a:off x="4946374" y="-2779645"/>
            <a:ext cx="496956" cy="6056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F00EE718-B9FD-A34C-4BB3-E33D3EF5851F}"/>
              </a:ext>
            </a:extLst>
          </p:cNvPr>
          <p:cNvSpPr/>
          <p:nvPr/>
        </p:nvSpPr>
        <p:spPr>
          <a:xfrm rot="16200000">
            <a:off x="5390324" y="3031434"/>
            <a:ext cx="496956" cy="7156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jaune, dessin humoristique, conception&#10;&#10;Description générée automatiquement avec une confiance moyenne">
            <a:hlinkClick r:id="rId3" action="ppaction://hlinksldjump"/>
            <a:extLst>
              <a:ext uri="{FF2B5EF4-FFF2-40B4-BE49-F238E27FC236}">
                <a16:creationId xmlns:a16="http://schemas.microsoft.com/office/drawing/2014/main" id="{C8C9E651-85C3-7C10-E23B-85A54C0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10801" y="1799303"/>
            <a:ext cx="2581873" cy="21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5B87B-20F6-C50C-BC6E-F5E7692E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330" y="117988"/>
            <a:ext cx="2993922" cy="1882417"/>
          </a:xfrm>
        </p:spPr>
        <p:txBody>
          <a:bodyPr>
            <a:noAutofit/>
          </a:bodyPr>
          <a:lstStyle/>
          <a:p>
            <a:r>
              <a:rPr lang="fr-FR" sz="8800" dirty="0"/>
              <a:t>Store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4792010-4CCC-0999-6F95-67520F77B0D8}"/>
              </a:ext>
            </a:extLst>
          </p:cNvPr>
          <p:cNvSpPr/>
          <p:nvPr/>
        </p:nvSpPr>
        <p:spPr>
          <a:xfrm>
            <a:off x="877529" y="3148781"/>
            <a:ext cx="1895168" cy="1165122"/>
          </a:xfrm>
          <a:prstGeom prst="roundRect">
            <a:avLst>
              <a:gd name="adj" fmla="val 24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66A760-DCD6-C77F-3D02-0172C7FAB079}"/>
              </a:ext>
            </a:extLst>
          </p:cNvPr>
          <p:cNvSpPr txBox="1"/>
          <p:nvPr/>
        </p:nvSpPr>
        <p:spPr>
          <a:xfrm>
            <a:off x="1117190" y="3408176"/>
            <a:ext cx="141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Souris</a:t>
            </a:r>
          </a:p>
        </p:txBody>
      </p:sp>
      <p:sp>
        <p:nvSpPr>
          <p:cNvPr id="6" name="ZoneTexte 5">
            <a:hlinkClick r:id="rId2" action="ppaction://hlinksldjump"/>
            <a:extLst>
              <a:ext uri="{FF2B5EF4-FFF2-40B4-BE49-F238E27FC236}">
                <a16:creationId xmlns:a16="http://schemas.microsoft.com/office/drawing/2014/main" id="{5104F6D8-61F3-49CF-654D-118EC08EA270}"/>
              </a:ext>
            </a:extLst>
          </p:cNvPr>
          <p:cNvSpPr txBox="1"/>
          <p:nvPr/>
        </p:nvSpPr>
        <p:spPr>
          <a:xfrm>
            <a:off x="302342" y="162232"/>
            <a:ext cx="818535" cy="582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362AE3-9EAD-8F74-7792-5DC8CE0C567D}"/>
              </a:ext>
            </a:extLst>
          </p:cNvPr>
          <p:cNvSpPr txBox="1"/>
          <p:nvPr/>
        </p:nvSpPr>
        <p:spPr>
          <a:xfrm>
            <a:off x="405580" y="268847"/>
            <a:ext cx="71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Exit</a:t>
            </a:r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C8066063-3A85-CE6B-89D4-97395BF0B292}"/>
              </a:ext>
            </a:extLst>
          </p:cNvPr>
          <p:cNvSpPr/>
          <p:nvPr/>
        </p:nvSpPr>
        <p:spPr>
          <a:xfrm>
            <a:off x="-800101" y="3200399"/>
            <a:ext cx="5250425" cy="179192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EE2542-30A7-31BA-7600-EDCC04159AD7}"/>
              </a:ext>
            </a:extLst>
          </p:cNvPr>
          <p:cNvSpPr txBox="1"/>
          <p:nvPr/>
        </p:nvSpPr>
        <p:spPr>
          <a:xfrm>
            <a:off x="70054" y="3762119"/>
            <a:ext cx="557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En court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7234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B13F3B8-6AC8-B25D-1A2A-E1E9151DF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384079"/>
              </p:ext>
            </p:extLst>
          </p:nvPr>
        </p:nvGraphicFramePr>
        <p:xfrm>
          <a:off x="2032000" y="1187245"/>
          <a:ext cx="7281606" cy="495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hlinkClick r:id="rId7" action="ppaction://hlinksldjump"/>
            <a:extLst>
              <a:ext uri="{FF2B5EF4-FFF2-40B4-BE49-F238E27FC236}">
                <a16:creationId xmlns:a16="http://schemas.microsoft.com/office/drawing/2014/main" id="{791F522F-1787-94DB-5D1E-44C4EDD25492}"/>
              </a:ext>
            </a:extLst>
          </p:cNvPr>
          <p:cNvSpPr txBox="1"/>
          <p:nvPr/>
        </p:nvSpPr>
        <p:spPr>
          <a:xfrm>
            <a:off x="302342" y="162232"/>
            <a:ext cx="818535" cy="582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1F702E-647E-2F0C-9112-0A187456713A}"/>
              </a:ext>
            </a:extLst>
          </p:cNvPr>
          <p:cNvSpPr txBox="1"/>
          <p:nvPr/>
        </p:nvSpPr>
        <p:spPr>
          <a:xfrm>
            <a:off x="405580" y="268847"/>
            <a:ext cx="71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38663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D098BAD-C1A3-4E67-BE9F-DAF6645FB6AC}"/>
              </a:ext>
            </a:extLst>
          </p:cNvPr>
          <p:cNvSpPr/>
          <p:nvPr/>
        </p:nvSpPr>
        <p:spPr>
          <a:xfrm rot="18220217">
            <a:off x="4307678" y="6077761"/>
            <a:ext cx="797617" cy="4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ADDF968-FCEF-0BEA-0636-BE4AE102B70D}"/>
              </a:ext>
            </a:extLst>
          </p:cNvPr>
          <p:cNvSpPr/>
          <p:nvPr/>
        </p:nvSpPr>
        <p:spPr>
          <a:xfrm>
            <a:off x="2199860" y="61568"/>
            <a:ext cx="583096" cy="410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E6FE84B-212D-CDC0-8EDB-6DEE25FBC8CC}"/>
              </a:ext>
            </a:extLst>
          </p:cNvPr>
          <p:cNvSpPr/>
          <p:nvPr/>
        </p:nvSpPr>
        <p:spPr>
          <a:xfrm>
            <a:off x="3173895" y="496955"/>
            <a:ext cx="583096" cy="5219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FBA22E60-8C54-92A4-DE60-9CDE28EB09D5}"/>
              </a:ext>
            </a:extLst>
          </p:cNvPr>
          <p:cNvSpPr/>
          <p:nvPr/>
        </p:nvSpPr>
        <p:spPr>
          <a:xfrm>
            <a:off x="2087217" y="4619035"/>
            <a:ext cx="583096" cy="21773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A05C012-98BE-59B5-E0D4-7D3A32733697}"/>
              </a:ext>
            </a:extLst>
          </p:cNvPr>
          <p:cNvSpPr/>
          <p:nvPr/>
        </p:nvSpPr>
        <p:spPr>
          <a:xfrm>
            <a:off x="4764156" y="861307"/>
            <a:ext cx="583096" cy="59966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50F7C38-A63A-DD2F-E1E7-651DC3274BED}"/>
              </a:ext>
            </a:extLst>
          </p:cNvPr>
          <p:cNvSpPr/>
          <p:nvPr/>
        </p:nvSpPr>
        <p:spPr>
          <a:xfrm>
            <a:off x="5678556" y="371659"/>
            <a:ext cx="583096" cy="34879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AE8116D5-DB13-781A-5429-1A3B5944F894}"/>
              </a:ext>
            </a:extLst>
          </p:cNvPr>
          <p:cNvSpPr/>
          <p:nvPr/>
        </p:nvSpPr>
        <p:spPr>
          <a:xfrm rot="21063547">
            <a:off x="6961698" y="3443694"/>
            <a:ext cx="688722" cy="31669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38DE81B-8743-4E76-4827-9B392FBA3F57}"/>
              </a:ext>
            </a:extLst>
          </p:cNvPr>
          <p:cNvSpPr/>
          <p:nvPr/>
        </p:nvSpPr>
        <p:spPr>
          <a:xfrm>
            <a:off x="7726017" y="-2"/>
            <a:ext cx="496956" cy="34289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7AF7F59-2A92-9649-ED97-3065457D0D2C}"/>
              </a:ext>
            </a:extLst>
          </p:cNvPr>
          <p:cNvSpPr/>
          <p:nvPr/>
        </p:nvSpPr>
        <p:spPr>
          <a:xfrm>
            <a:off x="8222973" y="4426226"/>
            <a:ext cx="583096" cy="2431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FE19E919-B185-F799-9753-CBDFF1458D32}"/>
              </a:ext>
            </a:extLst>
          </p:cNvPr>
          <p:cNvSpPr/>
          <p:nvPr/>
        </p:nvSpPr>
        <p:spPr>
          <a:xfrm rot="16200000">
            <a:off x="4962939" y="-2763080"/>
            <a:ext cx="496956" cy="6023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DA991022-50E2-8D3E-84A4-2F9D7E33AF6A}"/>
              </a:ext>
            </a:extLst>
          </p:cNvPr>
          <p:cNvSpPr/>
          <p:nvPr/>
        </p:nvSpPr>
        <p:spPr>
          <a:xfrm rot="16200000">
            <a:off x="5198167" y="3250096"/>
            <a:ext cx="496956" cy="6718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Une image contenant jaune, dessin humoristique, conception&#10;&#10;Description générée automatiquement avec une confiance moyenne">
            <a:hlinkClick r:id="rId3" action="ppaction://hlinksldjump"/>
            <a:extLst>
              <a:ext uri="{FF2B5EF4-FFF2-40B4-BE49-F238E27FC236}">
                <a16:creationId xmlns:a16="http://schemas.microsoft.com/office/drawing/2014/main" id="{3D210B92-E04A-9E2C-B051-E07EDB61A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89164" y="1828800"/>
            <a:ext cx="2581873" cy="21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A941E212-DCE0-0030-F197-B1A5FDD03756}"/>
              </a:ext>
            </a:extLst>
          </p:cNvPr>
          <p:cNvSpPr/>
          <p:nvPr/>
        </p:nvSpPr>
        <p:spPr>
          <a:xfrm>
            <a:off x="0" y="0"/>
            <a:ext cx="126566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FF31F9-A294-2307-7175-20385193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409" y="378377"/>
            <a:ext cx="2461591" cy="1325563"/>
          </a:xfrm>
        </p:spPr>
        <p:txBody>
          <a:bodyPr/>
          <a:lstStyle/>
          <a:p>
            <a:r>
              <a:rPr lang="fr-FR" dirty="0"/>
              <a:t>Victoire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B09DD1-4CD6-5A70-47DC-F4563D8D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Clique pour continuer</a:t>
            </a:r>
          </a:p>
        </p:txBody>
      </p:sp>
      <p:pic>
        <p:nvPicPr>
          <p:cNvPr id="3074" name="Picture 2" descr="Stickers homer simpsons 2 couleur">
            <a:extLst>
              <a:ext uri="{FF2B5EF4-FFF2-40B4-BE49-F238E27FC236}">
                <a16:creationId xmlns:a16="http://schemas.microsoft.com/office/drawing/2014/main" id="{9B414821-6827-54DF-6B2A-960433E9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36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9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7017E6A-AB22-1A1B-381B-059BE26CB1C4}"/>
              </a:ext>
            </a:extLst>
          </p:cNvPr>
          <p:cNvSpPr/>
          <p:nvPr/>
        </p:nvSpPr>
        <p:spPr>
          <a:xfrm rot="16200000">
            <a:off x="5239411" y="-3722574"/>
            <a:ext cx="123886" cy="75690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6DE63C2-E81E-3C13-6CBC-7BDE83107D67}"/>
              </a:ext>
            </a:extLst>
          </p:cNvPr>
          <p:cNvSpPr/>
          <p:nvPr/>
        </p:nvSpPr>
        <p:spPr>
          <a:xfrm>
            <a:off x="1516839" y="653830"/>
            <a:ext cx="198387" cy="61323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C41BFB5-D12D-5420-CBAE-22FBF93B767F}"/>
              </a:ext>
            </a:extLst>
          </p:cNvPr>
          <p:cNvSpPr/>
          <p:nvPr/>
        </p:nvSpPr>
        <p:spPr>
          <a:xfrm rot="16200000">
            <a:off x="5231059" y="2993345"/>
            <a:ext cx="140590" cy="75690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DB05E67-DFF4-A336-0F94-B67FA2B65772}"/>
              </a:ext>
            </a:extLst>
          </p:cNvPr>
          <p:cNvSpPr/>
          <p:nvPr/>
        </p:nvSpPr>
        <p:spPr>
          <a:xfrm rot="16200000">
            <a:off x="7256805" y="4388521"/>
            <a:ext cx="170097" cy="3120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015F2BCA-37A6-09FC-5F3F-699430B37347}"/>
              </a:ext>
            </a:extLst>
          </p:cNvPr>
          <p:cNvSpPr/>
          <p:nvPr/>
        </p:nvSpPr>
        <p:spPr>
          <a:xfrm>
            <a:off x="4962447" y="3321337"/>
            <a:ext cx="170097" cy="3412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4B098B11-79EE-0C5F-5BCA-CEBFB189AAC2}"/>
              </a:ext>
            </a:extLst>
          </p:cNvPr>
          <p:cNvSpPr/>
          <p:nvPr/>
        </p:nvSpPr>
        <p:spPr>
          <a:xfrm rot="16200000">
            <a:off x="3925054" y="2247633"/>
            <a:ext cx="214960" cy="22000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A5FC516F-534C-04EF-D084-F21B46139573}"/>
              </a:ext>
            </a:extLst>
          </p:cNvPr>
          <p:cNvSpPr/>
          <p:nvPr/>
        </p:nvSpPr>
        <p:spPr>
          <a:xfrm>
            <a:off x="2932523" y="3240162"/>
            <a:ext cx="170097" cy="27490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0FC886C-99E4-1796-7469-F5745076AFDA}"/>
              </a:ext>
            </a:extLst>
          </p:cNvPr>
          <p:cNvSpPr/>
          <p:nvPr/>
        </p:nvSpPr>
        <p:spPr>
          <a:xfrm rot="16200000">
            <a:off x="3487768" y="5327380"/>
            <a:ext cx="143550" cy="12697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1F3BE55-43F6-98A0-35F9-49FC96B2DFF8}"/>
              </a:ext>
            </a:extLst>
          </p:cNvPr>
          <p:cNvSpPr/>
          <p:nvPr/>
        </p:nvSpPr>
        <p:spPr>
          <a:xfrm rot="16200000">
            <a:off x="4139486" y="4351785"/>
            <a:ext cx="170097" cy="1475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9127DED-BF10-D735-4A94-317B40EEF7EC}"/>
              </a:ext>
            </a:extLst>
          </p:cNvPr>
          <p:cNvSpPr/>
          <p:nvPr/>
        </p:nvSpPr>
        <p:spPr>
          <a:xfrm>
            <a:off x="3486623" y="4116344"/>
            <a:ext cx="170097" cy="10584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53F68DD-9019-7F0F-18D9-3488B61CD160}"/>
              </a:ext>
            </a:extLst>
          </p:cNvPr>
          <p:cNvSpPr/>
          <p:nvPr/>
        </p:nvSpPr>
        <p:spPr>
          <a:xfrm>
            <a:off x="2161681" y="119723"/>
            <a:ext cx="170097" cy="5740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9E67C77-47DA-98D4-F938-A2A4CD5B6E89}"/>
              </a:ext>
            </a:extLst>
          </p:cNvPr>
          <p:cNvSpPr/>
          <p:nvPr/>
        </p:nvSpPr>
        <p:spPr>
          <a:xfrm rot="5400000">
            <a:off x="2819488" y="1745669"/>
            <a:ext cx="170097" cy="1530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76E99D4C-A4AC-3884-378A-2B6656CDB703}"/>
              </a:ext>
            </a:extLst>
          </p:cNvPr>
          <p:cNvSpPr/>
          <p:nvPr/>
        </p:nvSpPr>
        <p:spPr>
          <a:xfrm rot="5400000">
            <a:off x="3725008" y="3905991"/>
            <a:ext cx="170097" cy="615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5386A434-E632-7027-ABAC-CBFC39408BC8}"/>
              </a:ext>
            </a:extLst>
          </p:cNvPr>
          <p:cNvSpPr/>
          <p:nvPr/>
        </p:nvSpPr>
        <p:spPr>
          <a:xfrm rot="5400000">
            <a:off x="3841786" y="-382185"/>
            <a:ext cx="170097" cy="2411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43029B14-9474-4C38-A01D-0D7B4491A4FE}"/>
              </a:ext>
            </a:extLst>
          </p:cNvPr>
          <p:cNvSpPr/>
          <p:nvPr/>
        </p:nvSpPr>
        <p:spPr>
          <a:xfrm rot="5400000">
            <a:off x="3445222" y="885461"/>
            <a:ext cx="170097" cy="1623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678D5BA4-A91B-54B4-EAB1-1ADCF4057347}"/>
              </a:ext>
            </a:extLst>
          </p:cNvPr>
          <p:cNvSpPr/>
          <p:nvPr/>
        </p:nvSpPr>
        <p:spPr>
          <a:xfrm rot="10800000">
            <a:off x="4235841" y="1599780"/>
            <a:ext cx="170097" cy="1721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5399A6F-48ED-9AC0-C68F-72C902D60FEC}"/>
              </a:ext>
            </a:extLst>
          </p:cNvPr>
          <p:cNvSpPr/>
          <p:nvPr/>
        </p:nvSpPr>
        <p:spPr>
          <a:xfrm rot="10800000">
            <a:off x="2682342" y="748901"/>
            <a:ext cx="170097" cy="1019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EDF28A3-938E-9D00-5599-7309F56A4525}"/>
              </a:ext>
            </a:extLst>
          </p:cNvPr>
          <p:cNvSpPr/>
          <p:nvPr/>
        </p:nvSpPr>
        <p:spPr>
          <a:xfrm rot="10800000">
            <a:off x="4985059" y="725619"/>
            <a:ext cx="170097" cy="18858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666931F-69C0-E9A0-CA64-5579E0428179}"/>
              </a:ext>
            </a:extLst>
          </p:cNvPr>
          <p:cNvSpPr/>
          <p:nvPr/>
        </p:nvSpPr>
        <p:spPr>
          <a:xfrm rot="16200000">
            <a:off x="5378454" y="2063956"/>
            <a:ext cx="170097" cy="9193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2B1CC989-B984-A89D-C151-7EFC302DAEA0}"/>
              </a:ext>
            </a:extLst>
          </p:cNvPr>
          <p:cNvSpPr/>
          <p:nvPr/>
        </p:nvSpPr>
        <p:spPr>
          <a:xfrm rot="10800000">
            <a:off x="5789339" y="2417100"/>
            <a:ext cx="170097" cy="867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718DC7FD-26FF-3D51-D619-A2ED983E2A72}"/>
              </a:ext>
            </a:extLst>
          </p:cNvPr>
          <p:cNvSpPr/>
          <p:nvPr/>
        </p:nvSpPr>
        <p:spPr>
          <a:xfrm rot="16200000">
            <a:off x="7256040" y="1704289"/>
            <a:ext cx="170097" cy="16826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D01F97C-3FA5-3749-123B-8A1E039CC3AA}"/>
              </a:ext>
            </a:extLst>
          </p:cNvPr>
          <p:cNvSpPr/>
          <p:nvPr/>
        </p:nvSpPr>
        <p:spPr>
          <a:xfrm rot="16200000">
            <a:off x="7216880" y="4275643"/>
            <a:ext cx="170097" cy="1637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BB051D7-AA07-BAD1-16DF-39717FA24879}"/>
              </a:ext>
            </a:extLst>
          </p:cNvPr>
          <p:cNvSpPr/>
          <p:nvPr/>
        </p:nvSpPr>
        <p:spPr>
          <a:xfrm rot="16200000">
            <a:off x="6033066" y="441865"/>
            <a:ext cx="170097" cy="7633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23FA8B0-FB94-5545-00AE-FBEEB257F0B9}"/>
              </a:ext>
            </a:extLst>
          </p:cNvPr>
          <p:cNvSpPr/>
          <p:nvPr/>
        </p:nvSpPr>
        <p:spPr>
          <a:xfrm rot="10800000">
            <a:off x="5736454" y="725618"/>
            <a:ext cx="170097" cy="1036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82B5F03-B97B-6FBD-DF23-3BEF0D9D380A}"/>
              </a:ext>
            </a:extLst>
          </p:cNvPr>
          <p:cNvSpPr/>
          <p:nvPr/>
        </p:nvSpPr>
        <p:spPr>
          <a:xfrm rot="16200000">
            <a:off x="6116188" y="1217494"/>
            <a:ext cx="170097" cy="9193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83601A5-DD25-D4B4-B0EC-85FA6BB94C52}"/>
              </a:ext>
            </a:extLst>
          </p:cNvPr>
          <p:cNvSpPr/>
          <p:nvPr/>
        </p:nvSpPr>
        <p:spPr>
          <a:xfrm>
            <a:off x="6482952" y="1614949"/>
            <a:ext cx="170097" cy="35597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02C7902D-CA2F-F466-C630-731260F90B18}"/>
              </a:ext>
            </a:extLst>
          </p:cNvPr>
          <p:cNvSpPr/>
          <p:nvPr/>
        </p:nvSpPr>
        <p:spPr>
          <a:xfrm>
            <a:off x="7241281" y="3260936"/>
            <a:ext cx="170097" cy="1913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1298D4B0-3384-0306-DAB7-1D9074A06A7F}"/>
              </a:ext>
            </a:extLst>
          </p:cNvPr>
          <p:cNvSpPr/>
          <p:nvPr/>
        </p:nvSpPr>
        <p:spPr>
          <a:xfrm>
            <a:off x="8011303" y="703569"/>
            <a:ext cx="170097" cy="3412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4FB1214-2D2E-48AB-CC39-60C11A62306B}"/>
              </a:ext>
            </a:extLst>
          </p:cNvPr>
          <p:cNvSpPr/>
          <p:nvPr/>
        </p:nvSpPr>
        <p:spPr>
          <a:xfrm>
            <a:off x="7243788" y="1"/>
            <a:ext cx="170097" cy="1592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770D5400-24A2-CD6D-585C-473AED641A77}"/>
              </a:ext>
            </a:extLst>
          </p:cNvPr>
          <p:cNvSpPr/>
          <p:nvPr/>
        </p:nvSpPr>
        <p:spPr>
          <a:xfrm>
            <a:off x="5747844" y="5174745"/>
            <a:ext cx="170097" cy="85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CDD23F65-6BDB-2B1B-71EA-2657D39EBFF1}"/>
              </a:ext>
            </a:extLst>
          </p:cNvPr>
          <p:cNvSpPr/>
          <p:nvPr/>
        </p:nvSpPr>
        <p:spPr>
          <a:xfrm rot="5400000">
            <a:off x="5647043" y="3469604"/>
            <a:ext cx="170097" cy="1501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32B719A-4237-E07D-CAC4-FDB59A70B023}"/>
              </a:ext>
            </a:extLst>
          </p:cNvPr>
          <p:cNvSpPr/>
          <p:nvPr/>
        </p:nvSpPr>
        <p:spPr>
          <a:xfrm>
            <a:off x="8741141" y="-1"/>
            <a:ext cx="193205" cy="6034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 descr="Une image contenant jaune, dessin humoristique, conception">
            <a:hlinkClick r:id="rId3" action="ppaction://hlinksldjump"/>
            <a:extLst>
              <a:ext uri="{FF2B5EF4-FFF2-40B4-BE49-F238E27FC236}">
                <a16:creationId xmlns:a16="http://schemas.microsoft.com/office/drawing/2014/main" id="{E491F41F-E013-5763-19B5-4EF9D67BF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89164" y="1828800"/>
            <a:ext cx="2581873" cy="21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ame Over Dans Le Style Néon Glitch | Vecteur Premium">
            <a:extLst>
              <a:ext uri="{FF2B5EF4-FFF2-40B4-BE49-F238E27FC236}">
                <a16:creationId xmlns:a16="http://schemas.microsoft.com/office/drawing/2014/main" id="{3E03EB2B-E619-BC83-78E4-B8F838C99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4774" r="2757" b="-4774"/>
          <a:stretch/>
        </p:blipFill>
        <p:spPr bwMode="auto">
          <a:xfrm>
            <a:off x="0" y="0"/>
            <a:ext cx="12192000" cy="77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51F87B2-4CFF-913D-A6B4-DB0C48DB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7086" y="6088944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ill Sans Ultra Bold" panose="020B0A02020104020203" pitchFamily="34" charset="0"/>
              </a:rPr>
              <a:t>Appuie pour continuer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EB304-DC0F-7E91-BFF3-04EA1DEBEB52}"/>
              </a:ext>
            </a:extLst>
          </p:cNvPr>
          <p:cNvSpPr/>
          <p:nvPr/>
        </p:nvSpPr>
        <p:spPr>
          <a:xfrm>
            <a:off x="1" y="0"/>
            <a:ext cx="12192000" cy="7268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D11A2F56-AA73-3EBA-EE1D-253BE04F77C7}"/>
              </a:ext>
            </a:extLst>
          </p:cNvPr>
          <p:cNvSpPr/>
          <p:nvPr/>
        </p:nvSpPr>
        <p:spPr>
          <a:xfrm>
            <a:off x="0" y="0"/>
            <a:ext cx="12192000" cy="7268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699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48</Words>
  <Application>Microsoft Office PowerPoint</Application>
  <PresentationFormat>Grand écran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Ultra Bold</vt:lpstr>
      <vt:lpstr>Thème Office</vt:lpstr>
      <vt:lpstr>Niveaux</vt:lpstr>
      <vt:lpstr>Présentation PowerPoint</vt:lpstr>
      <vt:lpstr>Store</vt:lpstr>
      <vt:lpstr>Présentation PowerPoint</vt:lpstr>
      <vt:lpstr>Présentation PowerPoint</vt:lpstr>
      <vt:lpstr>Victoire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PowerPoint</dc:title>
  <dc:creator>CHELLOUG Clement</dc:creator>
  <cp:lastModifiedBy>CHELLOUG Clement</cp:lastModifiedBy>
  <cp:revision>3</cp:revision>
  <dcterms:created xsi:type="dcterms:W3CDTF">2024-02-21T13:14:52Z</dcterms:created>
  <dcterms:modified xsi:type="dcterms:W3CDTF">2024-03-03T16:53:19Z</dcterms:modified>
</cp:coreProperties>
</file>