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7899E-EEBC-BE2A-C3C1-2DE08879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591EE1-484B-1ADB-E75E-5AB25AF06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0424D3-C8F5-4A79-1760-0B0081A4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2D544-2984-A412-670A-88CD073D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49C9A-F1EA-AC4E-80A9-45DB6B2B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6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18B5A-E3A2-3BEB-3445-1BB11819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3E1252-EB2C-5F01-A20C-B43BAD20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337E62-C987-2564-5FE5-04ADFD2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61C68-8BA7-1BB3-36CD-B423018E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C99E4C-A93E-A5FB-CF84-447A2756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1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F5D3B0-713D-61A8-B2AF-1FD9A104D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23C4B6-7FC8-E3FE-7C9F-36E723624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AAB96D-874A-5B71-512C-A681E20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93319-69F0-8289-DC5E-AEF4BF70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200BD-B512-3195-C3E2-059F072C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56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F3DFA-C4DD-A2EE-5170-C5E485EC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83180-F075-92C6-5B81-B37BC516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BCA32-4C2C-6D8E-59F8-5DA49A3C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EB14F-E620-921F-AF20-365669D8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30A4C4-49B4-779C-A183-5239EAB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02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23A0E-9A7A-D94A-69E2-BA0BF74A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45C9E6-1B7B-13B3-25F0-B0F9A59D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025354-4362-45A1-E34F-71BD39F9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8BA54-88EF-CEA8-19F4-57C25D9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97D547-7146-F298-1F84-A4304914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8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95C1E-A7E5-BE35-1CEF-B91747A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B9A13-CF6B-E0AC-B93D-D8143981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92B6A2-9543-0B20-13C1-78B865063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0EC58C-257A-4B81-9691-73477DED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51F85-B648-435C-8918-89FC6DC3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597D8C-D711-9A5F-7294-43D5E9A2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55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1B06-56D9-C822-BF62-2A407319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CD8B5-D55E-BF9D-3845-A1761304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AF8164-8CA3-01C4-099E-EC937ADB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58F067-5BAE-E5E0-6496-CE479A82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91AE0D-FF1B-A3EA-9FCD-A9AFC6823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7515D5-45E8-6267-8BE6-B86F7D58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FD0FE1-5E40-B871-104B-F7E73A9C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92D318-45C0-6F16-F8D8-DCCF83AC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51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611F1-B6FE-D22D-0F27-4F6CB5E3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2D441F-2ECC-B966-B690-106A35E4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03601F-2415-0C76-77FB-5BD669AA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18EAEB-CF80-1BC5-C7B3-4970BA34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71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94A95A-4C6F-2A36-933D-D9E05A36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8CEE6B-75A9-7554-4483-4FAFA2F6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CD277E-242F-1E55-C5B7-A85A7C41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69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76FCF-0132-8B0E-A5F8-5CFBBA09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3466D-A309-A4FC-179E-42A5B650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C2647-D637-FADD-C31F-374945B3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77A153-4E24-6127-88CE-0784571C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A2AAF-1582-AD71-59DF-7300EFF4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834257-24BD-D613-733E-513B38A5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08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81D68-B547-5DEC-A5F9-26EB9DA1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181458-C880-27DD-EF20-5551ED4B7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001F51-CE88-472E-7C88-A787DAC5D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B1473E-5EE2-220D-6A8C-4FD70AD7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E944CC-4979-1F3A-28A4-70AEA3CC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D2A377-35CC-CEC6-6B04-083724B1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0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8057EC-F47A-F8EF-5FA9-BE8A644B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F5F574-AF4A-02BB-0C3C-FA81ED4FE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D64A4-337E-E38D-A299-0DD05087D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C251-C21D-4B96-A886-6B7E9CDF1252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DB6160-D0D1-8A4A-CD91-394D9CF3B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21EF2D-91D7-3C1A-5870-6D008346A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8587-857B-42FE-BA92-507D01DDD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2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F18E9-BB98-93D0-CD71-F41B1BD8C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9629B7-76C5-F732-B591-634371EBC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Facebook logo et symbole, sens, histoire, PNG, marque">
            <a:extLst>
              <a:ext uri="{FF2B5EF4-FFF2-40B4-BE49-F238E27FC236}">
                <a16:creationId xmlns:a16="http://schemas.microsoft.com/office/drawing/2014/main" id="{B5A4566E-D866-EB55-4BCB-33FF4B43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7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10CB7-0505-A0D0-6990-8B997CA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247A22-C9A0-12B0-4C45-AE2631B3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F27F89-EAF6-FE01-BD6F-1258E730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3" y="0"/>
            <a:ext cx="11081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67607-4762-1A7A-2D6E-D43C8840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53D2E-631F-DA93-CEF0-7710F39B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688957-FE4C-0251-238C-B7D023F3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11" y="0"/>
            <a:ext cx="11703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7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57504-0DD6-85CE-38B2-FFAB6C77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C4C6F-4436-386E-0805-4DBB1D87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222FD8-0646-985D-7378-80BBE2E8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0" y="0"/>
            <a:ext cx="11655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03B50-5E0F-428F-5D0A-4CD94FE4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E406B-6DAE-AAC8-5AE4-E8C0EC41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3A757E-6C01-790C-2A58-CF3415EF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1" y="0"/>
            <a:ext cx="11020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8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C6B0D-7318-2204-72CB-173456E3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73EDB-27CB-2EFD-7028-E3401866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4E9F43-3849-CFB7-5B41-D9C6DE8A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17"/>
            <a:ext cx="12192000" cy="66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BB3E7-E90D-09C5-73FB-531DEB33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FB1DB-3B1F-9FF9-CA9B-8DC42BDC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1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5755-E80D-2699-FD62-02EB4549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26556-6F63-B65F-F0C2-470278B3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05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1DE9E-043E-282E-C828-4FB31A9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6CF59-B000-B71F-B62C-AFDD7DC2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62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8999A-A26E-8AA4-BB9E-B07CA91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4C000-BD7F-9564-379C-7FC17C1F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3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E472D-DB15-DC8A-99BD-E6A10286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D5195-E87B-56A6-30F5-257360F2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121AAD-56D4-FB0B-2CF9-B885F257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381"/>
            <a:ext cx="12192000" cy="61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6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6C74-7ADA-E5FD-252B-249A7FA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4A717-76A4-D6F0-F6BE-62EE82D3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5AC1FA-4D7F-06CA-CD3F-741537A8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152"/>
            <a:ext cx="12192000" cy="39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2805D-40DD-A588-B62E-260749AE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95C8A-B05C-24AA-E49C-58E5AB20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4B4FF6-72FD-34A0-9E01-61E6687D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43" y="0"/>
            <a:ext cx="11322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DDB89-07B9-91A8-82D3-922A0D35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43078-8FE7-2A55-6A18-F83C9C57F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A8E6D4-D747-A893-696E-5FFD49AA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89" y="0"/>
            <a:ext cx="10818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DA0F6-FDC2-252B-EBBE-EE7267DC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150DA-58EB-8D04-64B4-95B83D7E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4CB5DE-4E86-00C2-F594-5D597273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56" y="0"/>
            <a:ext cx="10964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9FDE5-2430-0E62-111A-D9358112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CB9BA-80A4-5240-494B-89A0214C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7AE2FE-EFEC-1EC3-BA81-CBD507A9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6" y="0"/>
            <a:ext cx="10987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5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2B6B4-D3C3-43F5-66B2-29BCB061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103F82-72F1-048D-714E-8FA5B6BA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99952-3032-0396-CB38-F9A6B2EE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42" y="0"/>
            <a:ext cx="11329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4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8F22-ACC0-2229-9729-A7230D63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AE6B6-CB04-1781-C012-C19A93F5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EB35F2-83D7-CC42-55F6-19C6665D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7" y="0"/>
            <a:ext cx="11717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58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CORNET Clement</dc:creator>
  <cp:lastModifiedBy>CORNET Clement</cp:lastModifiedBy>
  <cp:revision>1</cp:revision>
  <dcterms:created xsi:type="dcterms:W3CDTF">2022-12-06T01:16:41Z</dcterms:created>
  <dcterms:modified xsi:type="dcterms:W3CDTF">2022-12-06T01:26:45Z</dcterms:modified>
</cp:coreProperties>
</file>