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4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9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3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8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1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2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33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3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12FF-1966-4CCB-B1B0-4584D00379E4}" type="datetimeFigureOut">
              <a:rPr lang="fr-FR" smtClean="0"/>
              <a:t>16/08/2016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4A05-D757-42BB-8E4B-89F2EE4C7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ravail\BDD\DDMEG_Modelisation_SQL\img\logos\a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42" y="3007990"/>
            <a:ext cx="16287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Travail\BDD\DDMEG_Modelisation_SQL\img\logos\cassand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89" y="4184697"/>
            <a:ext cx="1180381" cy="7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Travail\BDD\DDMEG_Modelisation_SQL\img\logos\ibm_d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51" y="2932833"/>
            <a:ext cx="192881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Travail\BDD\DDMEG_Modelisation_SQL\img\logos\maria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12" y="465902"/>
            <a:ext cx="1816958" cy="9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Travail\BDD\DDMEG_Modelisation_SQL\img\logos\mongod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28" y="3977155"/>
            <a:ext cx="2229694" cy="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ravail\BDD\DDMEG_Modelisation_SQL\img\logos\msql_ser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3167"/>
            <a:ext cx="1448585" cy="11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ravail\BDD\DDMEG_Modelisation_SQL\img\logos\neo4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42" y="3977155"/>
            <a:ext cx="1813798" cy="72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ravail\BDD\DDMEG_Modelisation_SQL\img\logos\orac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98" y="2167816"/>
            <a:ext cx="3017094" cy="4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ravail\BDD\DDMEG_Modelisation_SQL\img\logos\postgresq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90" y="322458"/>
            <a:ext cx="1524769" cy="16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ravail\BDD\DDMEG_Modelisation_SQL\img\logos\sqlit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68988"/>
            <a:ext cx="1621930" cy="7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Travail\BDD\DDMEG_Modelisation_SQL\img\logos\a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42" y="3007990"/>
            <a:ext cx="16287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:\Travail\BDD\DDMEG_Modelisation_SQL\img\logos\maria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4137"/>
            <a:ext cx="1816958" cy="9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F:\Travail\BDD\DDMEG_Modelisation_SQL\img\logos\msql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56681"/>
            <a:ext cx="1448585" cy="11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F:\Travail\BDD\DDMEG_Modelisation_SQL\img\logos\ora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56" y="1544447"/>
            <a:ext cx="3017094" cy="4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F:\Travail\BDD\DDMEG_Modelisation_SQL\img\logos\postgre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79" y="322458"/>
            <a:ext cx="1524769" cy="16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63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cdelgrange</dc:creator>
  <cp:lastModifiedBy>cdelgrange</cp:lastModifiedBy>
  <cp:revision>1</cp:revision>
  <dcterms:created xsi:type="dcterms:W3CDTF">2016-08-16T09:24:30Z</dcterms:created>
  <dcterms:modified xsi:type="dcterms:W3CDTF">2016-08-16T09:32:25Z</dcterms:modified>
</cp:coreProperties>
</file>