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34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1643E-D2D4-401B-9BCA-772F93281A99}" type="datetimeFigureOut">
              <a:rPr lang="fr-FR" smtClean="0"/>
              <a:t>16/08/2016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0CAA3-5CB4-4B73-95BA-06EB9BEFC7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447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1643E-D2D4-401B-9BCA-772F93281A99}" type="datetimeFigureOut">
              <a:rPr lang="fr-FR" smtClean="0"/>
              <a:t>16/08/2016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0CAA3-5CB4-4B73-95BA-06EB9BEFC7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6797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1643E-D2D4-401B-9BCA-772F93281A99}" type="datetimeFigureOut">
              <a:rPr lang="fr-FR" smtClean="0"/>
              <a:t>16/08/2016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0CAA3-5CB4-4B73-95BA-06EB9BEFC7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5326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1643E-D2D4-401B-9BCA-772F93281A99}" type="datetimeFigureOut">
              <a:rPr lang="fr-FR" smtClean="0"/>
              <a:t>16/08/2016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0CAA3-5CB4-4B73-95BA-06EB9BEFC7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998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1643E-D2D4-401B-9BCA-772F93281A99}" type="datetimeFigureOut">
              <a:rPr lang="fr-FR" smtClean="0"/>
              <a:t>16/08/2016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0CAA3-5CB4-4B73-95BA-06EB9BEFC7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9133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1643E-D2D4-401B-9BCA-772F93281A99}" type="datetimeFigureOut">
              <a:rPr lang="fr-FR" smtClean="0"/>
              <a:t>16/08/2016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0CAA3-5CB4-4B73-95BA-06EB9BEFC7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863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1643E-D2D4-401B-9BCA-772F93281A99}" type="datetimeFigureOut">
              <a:rPr lang="fr-FR" smtClean="0"/>
              <a:t>16/08/2016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0CAA3-5CB4-4B73-95BA-06EB9BEFC7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6538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1643E-D2D4-401B-9BCA-772F93281A99}" type="datetimeFigureOut">
              <a:rPr lang="fr-FR" smtClean="0"/>
              <a:t>16/08/2016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0CAA3-5CB4-4B73-95BA-06EB9BEFC7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960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1643E-D2D4-401B-9BCA-772F93281A99}" type="datetimeFigureOut">
              <a:rPr lang="fr-FR" smtClean="0"/>
              <a:t>16/08/2016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0CAA3-5CB4-4B73-95BA-06EB9BEFC7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2942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1643E-D2D4-401B-9BCA-772F93281A99}" type="datetimeFigureOut">
              <a:rPr lang="fr-FR" smtClean="0"/>
              <a:t>16/08/2016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0CAA3-5CB4-4B73-95BA-06EB9BEFC7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9967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1643E-D2D4-401B-9BCA-772F93281A99}" type="datetimeFigureOut">
              <a:rPr lang="fr-FR" smtClean="0"/>
              <a:t>16/08/2016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0CAA3-5CB4-4B73-95BA-06EB9BEFC7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4510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1643E-D2D4-401B-9BCA-772F93281A99}" type="datetimeFigureOut">
              <a:rPr lang="fr-FR" smtClean="0"/>
              <a:t>16/08/2016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0CAA3-5CB4-4B73-95BA-06EB9BEFC7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2275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1691680" y="1916832"/>
            <a:ext cx="2016224" cy="100811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Clé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5004048" y="1916832"/>
            <a:ext cx="2016224" cy="100811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Valeur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2563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231789"/>
              </p:ext>
            </p:extLst>
          </p:nvPr>
        </p:nvGraphicFramePr>
        <p:xfrm>
          <a:off x="1524001" y="1397000"/>
          <a:ext cx="203988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963"/>
                <a:gridCol w="679963"/>
                <a:gridCol w="679963"/>
              </a:tblGrid>
              <a:tr h="3240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347987"/>
              </p:ext>
            </p:extLst>
          </p:nvPr>
        </p:nvGraphicFramePr>
        <p:xfrm>
          <a:off x="4644008" y="1340768"/>
          <a:ext cx="203988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963"/>
                <a:gridCol w="679963"/>
                <a:gridCol w="679963"/>
              </a:tblGrid>
              <a:tr h="3240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Connecteur droit 6"/>
          <p:cNvCxnSpPr/>
          <p:nvPr/>
        </p:nvCxnSpPr>
        <p:spPr>
          <a:xfrm>
            <a:off x="3563888" y="1916832"/>
            <a:ext cx="108012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768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1935948" y="3212975"/>
            <a:ext cx="2016224" cy="504057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Clé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5004048" y="2492896"/>
            <a:ext cx="2016224" cy="504056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Colonne1: valeur1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5004048" y="3212976"/>
            <a:ext cx="2016224" cy="504000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Colonne2: valeur2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5004048" y="3933056"/>
            <a:ext cx="2016224" cy="504000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Colonne3: valeur3</a:t>
            </a:r>
            <a:endParaRPr lang="fr-FR" dirty="0"/>
          </a:p>
        </p:txBody>
      </p:sp>
      <p:cxnSp>
        <p:nvCxnSpPr>
          <p:cNvPr id="3" name="Connecteur en angle 2"/>
          <p:cNvCxnSpPr>
            <a:stCxn id="4" idx="3"/>
            <a:endCxn id="5" idx="1"/>
          </p:cNvCxnSpPr>
          <p:nvPr/>
        </p:nvCxnSpPr>
        <p:spPr>
          <a:xfrm flipV="1">
            <a:off x="3952172" y="2744924"/>
            <a:ext cx="1051876" cy="720080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en angle 9"/>
          <p:cNvCxnSpPr>
            <a:stCxn id="4" idx="3"/>
            <a:endCxn id="6" idx="1"/>
          </p:cNvCxnSpPr>
          <p:nvPr/>
        </p:nvCxnSpPr>
        <p:spPr>
          <a:xfrm flipV="1">
            <a:off x="3952172" y="3464976"/>
            <a:ext cx="1051876" cy="28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en angle 11"/>
          <p:cNvCxnSpPr>
            <a:stCxn id="4" idx="3"/>
            <a:endCxn id="7" idx="1"/>
          </p:cNvCxnSpPr>
          <p:nvPr/>
        </p:nvCxnSpPr>
        <p:spPr>
          <a:xfrm>
            <a:off x="3952172" y="3465004"/>
            <a:ext cx="1051876" cy="720052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77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1547664" y="1771592"/>
            <a:ext cx="2016224" cy="504057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Clé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4615764" y="1772872"/>
            <a:ext cx="2016224" cy="504056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Champ1: valeur1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5868144" y="3002208"/>
            <a:ext cx="2160240" cy="504000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Champ1b: valeur1b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4695800" y="3717032"/>
            <a:ext cx="2016224" cy="504000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Champ2: valeur2</a:t>
            </a:r>
            <a:endParaRPr lang="fr-FR" dirty="0"/>
          </a:p>
        </p:txBody>
      </p:sp>
      <p:cxnSp>
        <p:nvCxnSpPr>
          <p:cNvPr id="3" name="Connecteur en angle 2"/>
          <p:cNvCxnSpPr>
            <a:stCxn id="4" idx="3"/>
            <a:endCxn id="5" idx="1"/>
          </p:cNvCxnSpPr>
          <p:nvPr/>
        </p:nvCxnSpPr>
        <p:spPr>
          <a:xfrm>
            <a:off x="3563888" y="2023621"/>
            <a:ext cx="1051876" cy="1279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en angle 9"/>
          <p:cNvCxnSpPr>
            <a:stCxn id="5" idx="2"/>
            <a:endCxn id="6" idx="1"/>
          </p:cNvCxnSpPr>
          <p:nvPr/>
        </p:nvCxnSpPr>
        <p:spPr>
          <a:xfrm rot="16200000" flipH="1">
            <a:off x="5257370" y="2643434"/>
            <a:ext cx="977280" cy="244268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en angle 11"/>
          <p:cNvCxnSpPr>
            <a:stCxn id="4" idx="3"/>
            <a:endCxn id="7" idx="1"/>
          </p:cNvCxnSpPr>
          <p:nvPr/>
        </p:nvCxnSpPr>
        <p:spPr>
          <a:xfrm>
            <a:off x="3563888" y="2023621"/>
            <a:ext cx="1131912" cy="1945411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à coins arrondis 1"/>
          <p:cNvSpPr/>
          <p:nvPr/>
        </p:nvSpPr>
        <p:spPr>
          <a:xfrm>
            <a:off x="4427984" y="1402280"/>
            <a:ext cx="3744416" cy="3178847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5868144" y="2374445"/>
            <a:ext cx="2160240" cy="504000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Champ1a: valeur1a</a:t>
            </a:r>
            <a:endParaRPr lang="fr-FR" dirty="0"/>
          </a:p>
        </p:txBody>
      </p:sp>
      <p:cxnSp>
        <p:nvCxnSpPr>
          <p:cNvPr id="17" name="Connecteur en angle 16"/>
          <p:cNvCxnSpPr>
            <a:stCxn id="5" idx="2"/>
            <a:endCxn id="11" idx="1"/>
          </p:cNvCxnSpPr>
          <p:nvPr/>
        </p:nvCxnSpPr>
        <p:spPr>
          <a:xfrm rot="16200000" flipH="1">
            <a:off x="5571252" y="2329552"/>
            <a:ext cx="349517" cy="244268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43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llipse 13"/>
          <p:cNvSpPr/>
          <p:nvPr/>
        </p:nvSpPr>
        <p:spPr>
          <a:xfrm>
            <a:off x="5076056" y="873485"/>
            <a:ext cx="1224000" cy="12240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ysClr val="windowText" lastClr="000000"/>
                </a:solidFill>
              </a:rPr>
              <a:t>Noeud1</a:t>
            </a:r>
            <a:endParaRPr lang="fr-FR" sz="1600" dirty="0">
              <a:solidFill>
                <a:sysClr val="windowText" lastClr="000000"/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3618278" y="3170134"/>
            <a:ext cx="1224000" cy="12240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ysClr val="windowText" lastClr="000000"/>
                </a:solidFill>
              </a:rPr>
              <a:t>Noeud2</a:t>
            </a:r>
            <a:endParaRPr lang="fr-FR" sz="1600" dirty="0">
              <a:solidFill>
                <a:sysClr val="windowText" lastClr="000000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5203934" y="4941168"/>
            <a:ext cx="1224000" cy="12240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ysClr val="windowText" lastClr="000000"/>
                </a:solidFill>
              </a:rPr>
              <a:t>Noeud5</a:t>
            </a:r>
            <a:endParaRPr lang="fr-FR" sz="1600" dirty="0">
              <a:solidFill>
                <a:sysClr val="windowText" lastClr="000000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2339752" y="1306234"/>
            <a:ext cx="1224000" cy="12240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ysClr val="windowText" lastClr="000000"/>
                </a:solidFill>
              </a:rPr>
              <a:t>Noeud3</a:t>
            </a:r>
            <a:endParaRPr lang="fr-FR" sz="1600" dirty="0">
              <a:solidFill>
                <a:sysClr val="windowText" lastClr="000000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2339752" y="4127942"/>
            <a:ext cx="1224000" cy="12240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ysClr val="windowText" lastClr="000000"/>
                </a:solidFill>
              </a:rPr>
              <a:t>Noeud4</a:t>
            </a:r>
            <a:endParaRPr lang="fr-FR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Connecteur droit avec flèche 19"/>
          <p:cNvCxnSpPr>
            <a:stCxn id="14" idx="2"/>
            <a:endCxn id="17" idx="6"/>
          </p:cNvCxnSpPr>
          <p:nvPr/>
        </p:nvCxnSpPr>
        <p:spPr>
          <a:xfrm flipH="1">
            <a:off x="3563752" y="1485485"/>
            <a:ext cx="1512304" cy="43274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15" idx="5"/>
            <a:endCxn id="16" idx="1"/>
          </p:cNvCxnSpPr>
          <p:nvPr/>
        </p:nvCxnSpPr>
        <p:spPr>
          <a:xfrm>
            <a:off x="4663027" y="4214883"/>
            <a:ext cx="720158" cy="90553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4" idx="4"/>
            <a:endCxn id="16" idx="0"/>
          </p:cNvCxnSpPr>
          <p:nvPr/>
        </p:nvCxnSpPr>
        <p:spPr>
          <a:xfrm>
            <a:off x="5688056" y="2097485"/>
            <a:ext cx="127878" cy="284368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18" idx="0"/>
            <a:endCxn id="17" idx="4"/>
          </p:cNvCxnSpPr>
          <p:nvPr/>
        </p:nvCxnSpPr>
        <p:spPr>
          <a:xfrm flipV="1">
            <a:off x="2951752" y="2530234"/>
            <a:ext cx="0" cy="1597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18" idx="5"/>
            <a:endCxn id="16" idx="2"/>
          </p:cNvCxnSpPr>
          <p:nvPr/>
        </p:nvCxnSpPr>
        <p:spPr>
          <a:xfrm>
            <a:off x="3384501" y="5172691"/>
            <a:ext cx="1819433" cy="3804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08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30</Words>
  <Application>Microsoft Office PowerPoint</Application>
  <PresentationFormat>Affichage à l'écran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cdelgrange</dc:creator>
  <cp:lastModifiedBy>cdelgrange</cp:lastModifiedBy>
  <cp:revision>4</cp:revision>
  <dcterms:created xsi:type="dcterms:W3CDTF">2016-08-16T09:32:42Z</dcterms:created>
  <dcterms:modified xsi:type="dcterms:W3CDTF">2016-08-16T10:11:00Z</dcterms:modified>
</cp:coreProperties>
</file>