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  <p:sldId id="25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6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46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6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9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4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8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2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6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2944-0CF9-4112-970E-22AE88208F40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B85F-C665-4213-9856-D1754E26D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00519"/>
              </p:ext>
            </p:extLst>
          </p:nvPr>
        </p:nvGraphicFramePr>
        <p:xfrm>
          <a:off x="2627785" y="3717032"/>
          <a:ext cx="396043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05350"/>
              </p:ext>
            </p:extLst>
          </p:nvPr>
        </p:nvGraphicFramePr>
        <p:xfrm>
          <a:off x="4932041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05249"/>
              </p:ext>
            </p:extLst>
          </p:nvPr>
        </p:nvGraphicFramePr>
        <p:xfrm>
          <a:off x="107504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èche vers le bas 9"/>
          <p:cNvSpPr/>
          <p:nvPr/>
        </p:nvSpPr>
        <p:spPr>
          <a:xfrm>
            <a:off x="4355976" y="2852936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799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ym typeface="algorythme"/>
              </a:rPr>
              <a:t>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03996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10115"/>
              </p:ext>
            </p:extLst>
          </p:nvPr>
        </p:nvGraphicFramePr>
        <p:xfrm>
          <a:off x="2627785" y="3933056"/>
          <a:ext cx="396043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94000"/>
              </p:ext>
            </p:extLst>
          </p:nvPr>
        </p:nvGraphicFramePr>
        <p:xfrm>
          <a:off x="4932041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70465"/>
              </p:ext>
            </p:extLst>
          </p:nvPr>
        </p:nvGraphicFramePr>
        <p:xfrm>
          <a:off x="107504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vers le bas 8"/>
          <p:cNvSpPr/>
          <p:nvPr/>
        </p:nvSpPr>
        <p:spPr>
          <a:xfrm>
            <a:off x="4355976" y="3068960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1799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ym typeface="algorythme"/>
              </a:rPr>
              <a:t>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642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89955"/>
              </p:ext>
            </p:extLst>
          </p:nvPr>
        </p:nvGraphicFramePr>
        <p:xfrm>
          <a:off x="2627785" y="3933056"/>
          <a:ext cx="3960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58999"/>
              </p:ext>
            </p:extLst>
          </p:nvPr>
        </p:nvGraphicFramePr>
        <p:xfrm>
          <a:off x="4932041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3262"/>
              </p:ext>
            </p:extLst>
          </p:nvPr>
        </p:nvGraphicFramePr>
        <p:xfrm>
          <a:off x="107504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vers le bas 8"/>
          <p:cNvSpPr/>
          <p:nvPr/>
        </p:nvSpPr>
        <p:spPr>
          <a:xfrm>
            <a:off x="4355976" y="3068960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1799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-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642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21083"/>
              </p:ext>
            </p:extLst>
          </p:nvPr>
        </p:nvGraphicFramePr>
        <p:xfrm>
          <a:off x="755574" y="3645024"/>
          <a:ext cx="799288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4"/>
                <a:gridCol w="1080120"/>
                <a:gridCol w="1728192"/>
                <a:gridCol w="1162749"/>
                <a:gridCol w="1506857"/>
                <a:gridCol w="1506857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CODE_POSTAL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79904"/>
              </p:ext>
            </p:extLst>
          </p:nvPr>
        </p:nvGraphicFramePr>
        <p:xfrm>
          <a:off x="107504" y="1223784"/>
          <a:ext cx="39604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vers le bas 8"/>
          <p:cNvSpPr/>
          <p:nvPr/>
        </p:nvSpPr>
        <p:spPr>
          <a:xfrm>
            <a:off x="4355976" y="2780928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1799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x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11244"/>
              </p:ext>
            </p:extLst>
          </p:nvPr>
        </p:nvGraphicFramePr>
        <p:xfrm>
          <a:off x="4891964" y="1412776"/>
          <a:ext cx="37572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440160"/>
                <a:gridCol w="1453034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CODE_POSTAL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9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97123"/>
              </p:ext>
            </p:extLst>
          </p:nvPr>
        </p:nvGraphicFramePr>
        <p:xfrm>
          <a:off x="107504" y="980728"/>
          <a:ext cx="396043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Jade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01/11/1993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08352"/>
              </p:ext>
            </p:extLst>
          </p:nvPr>
        </p:nvGraphicFramePr>
        <p:xfrm>
          <a:off x="2627785" y="3645024"/>
          <a:ext cx="3960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Abel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05/07/1990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Jade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01/11/1993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vers le bas 8"/>
          <p:cNvSpPr/>
          <p:nvPr/>
        </p:nvSpPr>
        <p:spPr>
          <a:xfrm>
            <a:off x="4355976" y="2780928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158382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/>
              <a:t>σ</a:t>
            </a:r>
            <a:r>
              <a:rPr lang="fr-FR" sz="2000" b="1" dirty="0" smtClean="0"/>
              <a:t>[NOM = « Mir »]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6429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45087"/>
              </p:ext>
            </p:extLst>
          </p:nvPr>
        </p:nvGraphicFramePr>
        <p:xfrm>
          <a:off x="107504" y="980728"/>
          <a:ext cx="39604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139952" y="158382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/>
              <a:t>π</a:t>
            </a:r>
            <a:r>
              <a:rPr lang="fr-FR" sz="2000" b="1" dirty="0" smtClean="0"/>
              <a:t>[NOM, PRENOM]</a:t>
            </a:r>
            <a:endParaRPr lang="fr-FR" sz="2000" b="1" dirty="0"/>
          </a:p>
        </p:txBody>
      </p:sp>
      <p:sp>
        <p:nvSpPr>
          <p:cNvPr id="11" name="Flèche vers le bas 10"/>
          <p:cNvSpPr/>
          <p:nvPr/>
        </p:nvSpPr>
        <p:spPr>
          <a:xfrm>
            <a:off x="4355976" y="2276872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07756"/>
              </p:ext>
            </p:extLst>
          </p:nvPr>
        </p:nvGraphicFramePr>
        <p:xfrm>
          <a:off x="3410364" y="3140968"/>
          <a:ext cx="224175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9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92777"/>
              </p:ext>
            </p:extLst>
          </p:nvPr>
        </p:nvGraphicFramePr>
        <p:xfrm>
          <a:off x="107504" y="980728"/>
          <a:ext cx="39604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DATE_NAISSANCE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139952" y="15838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/>
              <a:t>ρ</a:t>
            </a:r>
            <a:r>
              <a:rPr lang="fr-FR" sz="2000" b="1" dirty="0" smtClean="0"/>
              <a:t>[DATE_NAISSANCE : NAISS]</a:t>
            </a:r>
            <a:endParaRPr lang="fr-FR" sz="2000" b="1" dirty="0"/>
          </a:p>
        </p:txBody>
      </p:sp>
      <p:sp>
        <p:nvSpPr>
          <p:cNvPr id="10" name="Flèche vers le bas 9"/>
          <p:cNvSpPr/>
          <p:nvPr/>
        </p:nvSpPr>
        <p:spPr>
          <a:xfrm>
            <a:off x="4355976" y="2348880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78115"/>
              </p:ext>
            </p:extLst>
          </p:nvPr>
        </p:nvGraphicFramePr>
        <p:xfrm>
          <a:off x="2555776" y="3212976"/>
          <a:ext cx="39604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1161637"/>
                <a:gridCol w="1718683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NAISS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64915"/>
              </p:ext>
            </p:extLst>
          </p:nvPr>
        </p:nvGraphicFramePr>
        <p:xfrm>
          <a:off x="107504" y="826423"/>
          <a:ext cx="46085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08112"/>
                <a:gridCol w="1269614"/>
                <a:gridCol w="1394682"/>
              </a:tblGrid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DATE_NAISS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VILLE_NAISS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Fonfec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Sophie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14/09/1989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Lille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Deuf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John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22/05/1993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Toulouse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Ajaccio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lèche vers le bas 1"/>
          <p:cNvSpPr/>
          <p:nvPr/>
        </p:nvSpPr>
        <p:spPr>
          <a:xfrm>
            <a:off x="4355976" y="3356992"/>
            <a:ext cx="360040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71700" y="292494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PERSONNE</a:t>
            </a:r>
            <a:r>
              <a:rPr lang="fr-FR" sz="2000" dirty="0" smtClean="0"/>
              <a:t>⋈</a:t>
            </a:r>
            <a:r>
              <a:rPr lang="fr-FR" sz="2000" b="1" dirty="0" smtClean="0"/>
              <a:t>VILLE(VILLE_NAISS = NOM_VILLE)</a:t>
            </a:r>
            <a:endParaRPr lang="fr-FR" sz="2000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40336"/>
              </p:ext>
            </p:extLst>
          </p:nvPr>
        </p:nvGraphicFramePr>
        <p:xfrm>
          <a:off x="5279206" y="1412776"/>
          <a:ext cx="37572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010"/>
                <a:gridCol w="1224136"/>
                <a:gridCol w="1296144"/>
              </a:tblGrid>
              <a:tr h="29197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NOM_VILLE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C_POSTAL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7504" y="47667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PERSONNE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07078" y="105273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VILLE</a:t>
            </a:r>
            <a:endParaRPr lang="fr-FR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8045"/>
              </p:ext>
            </p:extLst>
          </p:nvPr>
        </p:nvGraphicFramePr>
        <p:xfrm>
          <a:off x="323528" y="4092600"/>
          <a:ext cx="835292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224136"/>
                <a:gridCol w="1296144"/>
                <a:gridCol w="1296144"/>
                <a:gridCol w="1195332"/>
                <a:gridCol w="1324947"/>
              </a:tblGrid>
              <a:tr h="29197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PRENOM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DATE_NAISS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VILLE_NAISS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NOM_VILLE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C_POSTAL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POPULATION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Bonneau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Jean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20/02/1995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Covers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Harry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12/06/1992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Ajaccio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Ajaccio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2A004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67507</a:t>
                      </a:r>
                      <a:endParaRPr lang="fr-FR" sz="1600" dirty="0"/>
                    </a:p>
                  </a:txBody>
                  <a:tcPr/>
                </a:tc>
              </a:tr>
              <a:tr h="29197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Mousse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Emma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02/04/1995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Paris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75000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smtClean="0"/>
                        <a:t>2229621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58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340</Words>
  <Application>Microsoft Office PowerPoint</Application>
  <PresentationFormat>Affichage à l'écran (4:3)</PresentationFormat>
  <Paragraphs>324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cdelgrange</dc:creator>
  <cp:lastModifiedBy>cdelgrange</cp:lastModifiedBy>
  <cp:revision>13</cp:revision>
  <dcterms:created xsi:type="dcterms:W3CDTF">2016-08-16T07:51:01Z</dcterms:created>
  <dcterms:modified xsi:type="dcterms:W3CDTF">2016-08-16T12:39:58Z</dcterms:modified>
</cp:coreProperties>
</file>