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14" d="100"/>
          <a:sy n="114" d="100"/>
        </p:scale>
        <p:origin x="-52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21B0-37E8-AF49-96B3-55D5D1C1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4E74A-EFE4-8347-8A9D-6B5D08144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9C5B-3B44-354F-884E-0A59E8CA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E71D1-19F7-AC49-8CD8-650807B3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E0A3-E525-6946-9D1F-453766FF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0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C468-FAB2-0642-9042-6D300C6E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D08B1-A911-594E-81AE-14F61BD99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2CFD3-99F1-2D49-9117-1DD8F3EE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1E2FA-F19E-064F-A93F-A59F26E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B0AD8-3F80-B641-8AB8-5FFAD37C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0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11994-5952-F242-AAB7-0EF370A9F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284E1-557C-1340-B509-523D5D310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8678D-D0FD-8142-A3DE-135C16E4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EA62-DDD8-954A-B5E3-8DC054C9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7D2E-22FD-C946-AF90-2EFA1245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01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1601-4E6B-6043-8BCB-19CD305F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5576-4DB0-ED45-BCFB-410F2594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5F451-AEFD-8D40-9A57-AF2C190B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DCE4-282D-A240-AD48-8176C066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1B3BE-C108-7D49-90BE-E1C29A58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16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2A4B-25AE-744E-8E69-3CDB74DB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9455E-CB3A-2D44-9890-E25D9020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E9C8-EC26-B643-8817-6E76534F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5C8B-6F0F-6C4B-8D0F-BE983D50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1321-0D65-D44F-BC95-399C3323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7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1F96-F878-8C49-9D77-5F42C5DA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4564-68C1-9646-9AD7-E03AD14FC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5C9A5-3B58-EE4E-9786-1B6F67AE9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4FA03-B1DC-C040-8B76-6FB81CBC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47B13-7DE9-C84A-A623-DD3A39C9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6F87C-E334-634F-A360-73693EC0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7FA3-F2BE-874E-94AB-F9553A62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D374-99D7-C84C-B3AF-B224CFEB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25F15-900B-A647-9C4B-F0A506A7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E266F-FDD1-8D40-97FF-638DF0A91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CFEF6-5246-DE4D-9F82-0C53FA319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4A78D-4030-AD49-BCC2-B1574051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911C6-15F4-5A41-BB62-DBE5FF81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AB11B-30B8-B540-8025-FAC644E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DFC7-C34B-DC4C-8A46-A1F0A0D1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56DC-E429-9B46-963A-CE7C87CB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9B0EE-24D2-714B-A1D1-5D572601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A750B-9274-9346-B3D4-1495A9D0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00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4818A-47C3-234F-BC30-9FC75D7C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46155-F846-784B-A5C7-B3B836F4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2E8ED-0327-C94B-AD21-FD6005F3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4E80-5B5F-C94F-8B35-61B08067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8CD4-6D77-C248-8E34-5DC60A1D9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06F-C455-1F47-B760-9FD0F6B6E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85765-7520-B043-BE4F-75588078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6D32-C8E6-9348-BEA2-CFAA995D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2BA0B-E060-1D44-A2F4-2343F3D1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16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5162-D4BD-2944-8108-267208C2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35A72-34A5-1245-B2E8-27D2E6E41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26166-6619-1E43-950D-C2FD1C8F0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13A3C-BB3C-3F47-98A8-1516ABF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4268F-7301-4243-9D97-FC0A9DEE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3035A-D110-F44B-A40F-4AF2A5E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2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05D81-F9D3-EE46-93DC-CD839C45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C5E31-273F-6D49-80CE-EF2768AE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750D-7109-7841-9454-FC53AFA9C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DDDB-CD1C-3340-9697-BBF700AC56BF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F945-231F-134B-9DAE-2612B9A35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38AA7-C09E-5243-8D1C-2AE03294F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BE43-A04C-774C-ADC4-4200726DC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38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800BA53-DBCE-2F49-8B01-EFDE5483D203}"/>
              </a:ext>
            </a:extLst>
          </p:cNvPr>
          <p:cNvSpPr/>
          <p:nvPr/>
        </p:nvSpPr>
        <p:spPr>
          <a:xfrm>
            <a:off x="668201" y="1787703"/>
            <a:ext cx="71919" cy="71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B46758-BDA7-4F44-A612-F313C7876EFD}"/>
              </a:ext>
            </a:extLst>
          </p:cNvPr>
          <p:cNvSpPr/>
          <p:nvPr/>
        </p:nvSpPr>
        <p:spPr>
          <a:xfrm>
            <a:off x="1919935" y="1940103"/>
            <a:ext cx="71919" cy="71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D13130-5A52-4C4E-82BA-57B66177DBA3}"/>
              </a:ext>
            </a:extLst>
          </p:cNvPr>
          <p:cNvSpPr/>
          <p:nvPr/>
        </p:nvSpPr>
        <p:spPr>
          <a:xfrm>
            <a:off x="2072335" y="2061681"/>
            <a:ext cx="71919" cy="71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B781B3-F408-634A-82D7-000E0FB85875}"/>
              </a:ext>
            </a:extLst>
          </p:cNvPr>
          <p:cNvSpPr/>
          <p:nvPr/>
        </p:nvSpPr>
        <p:spPr>
          <a:xfrm>
            <a:off x="2205898" y="1835652"/>
            <a:ext cx="71919" cy="71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358ED18-6AB6-1D41-8934-23D2F259114B}"/>
              </a:ext>
            </a:extLst>
          </p:cNvPr>
          <p:cNvSpPr/>
          <p:nvPr/>
        </p:nvSpPr>
        <p:spPr>
          <a:xfrm>
            <a:off x="3110790" y="1710502"/>
            <a:ext cx="998483" cy="394138"/>
          </a:xfrm>
          <a:custGeom>
            <a:avLst/>
            <a:gdLst>
              <a:gd name="connsiteX0" fmla="*/ 0 w 998483"/>
              <a:gd name="connsiteY0" fmla="*/ 394138 h 394138"/>
              <a:gd name="connsiteX1" fmla="*/ 446690 w 998483"/>
              <a:gd name="connsiteY1" fmla="*/ 0 h 394138"/>
              <a:gd name="connsiteX2" fmla="*/ 867103 w 998483"/>
              <a:gd name="connsiteY2" fmla="*/ 367862 h 394138"/>
              <a:gd name="connsiteX3" fmla="*/ 998483 w 998483"/>
              <a:gd name="connsiteY3" fmla="*/ 131380 h 39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483" h="394138">
                <a:moveTo>
                  <a:pt x="0" y="394138"/>
                </a:moveTo>
                <a:lnTo>
                  <a:pt x="446690" y="0"/>
                </a:lnTo>
                <a:lnTo>
                  <a:pt x="867103" y="367862"/>
                </a:lnTo>
                <a:lnTo>
                  <a:pt x="998483" y="1313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2CE10AA-55F5-1645-9B88-D95251B06761}"/>
              </a:ext>
            </a:extLst>
          </p:cNvPr>
          <p:cNvSpPr/>
          <p:nvPr/>
        </p:nvSpPr>
        <p:spPr>
          <a:xfrm>
            <a:off x="4771397" y="1823662"/>
            <a:ext cx="998483" cy="394138"/>
          </a:xfrm>
          <a:custGeom>
            <a:avLst/>
            <a:gdLst>
              <a:gd name="connsiteX0" fmla="*/ 0 w 998483"/>
              <a:gd name="connsiteY0" fmla="*/ 394138 h 394138"/>
              <a:gd name="connsiteX1" fmla="*/ 446690 w 998483"/>
              <a:gd name="connsiteY1" fmla="*/ 0 h 394138"/>
              <a:gd name="connsiteX2" fmla="*/ 867103 w 998483"/>
              <a:gd name="connsiteY2" fmla="*/ 367862 h 394138"/>
              <a:gd name="connsiteX3" fmla="*/ 998483 w 998483"/>
              <a:gd name="connsiteY3" fmla="*/ 131380 h 39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483" h="394138">
                <a:moveTo>
                  <a:pt x="0" y="394138"/>
                </a:moveTo>
                <a:lnTo>
                  <a:pt x="446690" y="0"/>
                </a:lnTo>
                <a:lnTo>
                  <a:pt x="867103" y="367862"/>
                </a:lnTo>
                <a:lnTo>
                  <a:pt x="998483" y="1313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00F9925-441D-AC48-AE90-BCF664C98E6D}"/>
              </a:ext>
            </a:extLst>
          </p:cNvPr>
          <p:cNvSpPr/>
          <p:nvPr/>
        </p:nvSpPr>
        <p:spPr>
          <a:xfrm>
            <a:off x="5197366" y="1397876"/>
            <a:ext cx="457200" cy="268014"/>
          </a:xfrm>
          <a:custGeom>
            <a:avLst/>
            <a:gdLst>
              <a:gd name="connsiteX0" fmla="*/ 457200 w 457200"/>
              <a:gd name="connsiteY0" fmla="*/ 262758 h 268014"/>
              <a:gd name="connsiteX1" fmla="*/ 0 w 457200"/>
              <a:gd name="connsiteY1" fmla="*/ 268014 h 268014"/>
              <a:gd name="connsiteX2" fmla="*/ 199696 w 457200"/>
              <a:gd name="connsiteY2" fmla="*/ 0 h 26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268014">
                <a:moveTo>
                  <a:pt x="457200" y="262758"/>
                </a:moveTo>
                <a:lnTo>
                  <a:pt x="0" y="268014"/>
                </a:lnTo>
                <a:lnTo>
                  <a:pt x="19969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ABEC399-B63C-2343-A030-CD2771019499}"/>
              </a:ext>
            </a:extLst>
          </p:cNvPr>
          <p:cNvSpPr/>
          <p:nvPr/>
        </p:nvSpPr>
        <p:spPr>
          <a:xfrm>
            <a:off x="6390290" y="1525653"/>
            <a:ext cx="893379" cy="536028"/>
          </a:xfrm>
          <a:custGeom>
            <a:avLst/>
            <a:gdLst>
              <a:gd name="connsiteX0" fmla="*/ 0 w 814551"/>
              <a:gd name="connsiteY0" fmla="*/ 252248 h 536028"/>
              <a:gd name="connsiteX1" fmla="*/ 257503 w 814551"/>
              <a:gd name="connsiteY1" fmla="*/ 0 h 536028"/>
              <a:gd name="connsiteX2" fmla="*/ 814551 w 814551"/>
              <a:gd name="connsiteY2" fmla="*/ 241738 h 536028"/>
              <a:gd name="connsiteX3" fmla="*/ 698938 w 814551"/>
              <a:gd name="connsiteY3" fmla="*/ 536028 h 536028"/>
              <a:gd name="connsiteX4" fmla="*/ 404648 w 814551"/>
              <a:gd name="connsiteY4" fmla="*/ 262759 h 536028"/>
              <a:gd name="connsiteX5" fmla="*/ 0 w 814551"/>
              <a:gd name="connsiteY5" fmla="*/ 252248 h 536028"/>
              <a:gd name="connsiteX0" fmla="*/ 0 w 893379"/>
              <a:gd name="connsiteY0" fmla="*/ 252248 h 536028"/>
              <a:gd name="connsiteX1" fmla="*/ 257503 w 893379"/>
              <a:gd name="connsiteY1" fmla="*/ 0 h 536028"/>
              <a:gd name="connsiteX2" fmla="*/ 893379 w 893379"/>
              <a:gd name="connsiteY2" fmla="*/ 68318 h 536028"/>
              <a:gd name="connsiteX3" fmla="*/ 698938 w 893379"/>
              <a:gd name="connsiteY3" fmla="*/ 536028 h 536028"/>
              <a:gd name="connsiteX4" fmla="*/ 404648 w 893379"/>
              <a:gd name="connsiteY4" fmla="*/ 262759 h 536028"/>
              <a:gd name="connsiteX5" fmla="*/ 0 w 893379"/>
              <a:gd name="connsiteY5" fmla="*/ 252248 h 5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79" h="536028">
                <a:moveTo>
                  <a:pt x="0" y="252248"/>
                </a:moveTo>
                <a:lnTo>
                  <a:pt x="257503" y="0"/>
                </a:lnTo>
                <a:lnTo>
                  <a:pt x="893379" y="68318"/>
                </a:lnTo>
                <a:lnTo>
                  <a:pt x="698938" y="536028"/>
                </a:lnTo>
                <a:lnTo>
                  <a:pt x="404648" y="262759"/>
                </a:lnTo>
                <a:lnTo>
                  <a:pt x="0" y="25224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EECAEC9-CCBE-B24A-AB6E-255D4243D609}"/>
              </a:ext>
            </a:extLst>
          </p:cNvPr>
          <p:cNvSpPr/>
          <p:nvPr/>
        </p:nvSpPr>
        <p:spPr>
          <a:xfrm>
            <a:off x="7836635" y="1555648"/>
            <a:ext cx="893379" cy="536028"/>
          </a:xfrm>
          <a:custGeom>
            <a:avLst/>
            <a:gdLst>
              <a:gd name="connsiteX0" fmla="*/ 0 w 814551"/>
              <a:gd name="connsiteY0" fmla="*/ 252248 h 536028"/>
              <a:gd name="connsiteX1" fmla="*/ 257503 w 814551"/>
              <a:gd name="connsiteY1" fmla="*/ 0 h 536028"/>
              <a:gd name="connsiteX2" fmla="*/ 814551 w 814551"/>
              <a:gd name="connsiteY2" fmla="*/ 241738 h 536028"/>
              <a:gd name="connsiteX3" fmla="*/ 698938 w 814551"/>
              <a:gd name="connsiteY3" fmla="*/ 536028 h 536028"/>
              <a:gd name="connsiteX4" fmla="*/ 404648 w 814551"/>
              <a:gd name="connsiteY4" fmla="*/ 262759 h 536028"/>
              <a:gd name="connsiteX5" fmla="*/ 0 w 814551"/>
              <a:gd name="connsiteY5" fmla="*/ 252248 h 536028"/>
              <a:gd name="connsiteX0" fmla="*/ 0 w 893379"/>
              <a:gd name="connsiteY0" fmla="*/ 252248 h 536028"/>
              <a:gd name="connsiteX1" fmla="*/ 257503 w 893379"/>
              <a:gd name="connsiteY1" fmla="*/ 0 h 536028"/>
              <a:gd name="connsiteX2" fmla="*/ 893379 w 893379"/>
              <a:gd name="connsiteY2" fmla="*/ 68318 h 536028"/>
              <a:gd name="connsiteX3" fmla="*/ 698938 w 893379"/>
              <a:gd name="connsiteY3" fmla="*/ 536028 h 536028"/>
              <a:gd name="connsiteX4" fmla="*/ 404648 w 893379"/>
              <a:gd name="connsiteY4" fmla="*/ 262759 h 536028"/>
              <a:gd name="connsiteX5" fmla="*/ 0 w 893379"/>
              <a:gd name="connsiteY5" fmla="*/ 252248 h 5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79" h="536028">
                <a:moveTo>
                  <a:pt x="0" y="252248"/>
                </a:moveTo>
                <a:lnTo>
                  <a:pt x="257503" y="0"/>
                </a:lnTo>
                <a:lnTo>
                  <a:pt x="893379" y="68318"/>
                </a:lnTo>
                <a:lnTo>
                  <a:pt x="698938" y="536028"/>
                </a:lnTo>
                <a:lnTo>
                  <a:pt x="404648" y="262759"/>
                </a:lnTo>
                <a:lnTo>
                  <a:pt x="0" y="25224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9169F3-C358-454E-8024-E9DEA920D197}"/>
              </a:ext>
            </a:extLst>
          </p:cNvPr>
          <p:cNvSpPr/>
          <p:nvPr/>
        </p:nvSpPr>
        <p:spPr>
          <a:xfrm>
            <a:off x="9244109" y="1744008"/>
            <a:ext cx="893379" cy="536028"/>
          </a:xfrm>
          <a:custGeom>
            <a:avLst/>
            <a:gdLst>
              <a:gd name="connsiteX0" fmla="*/ 0 w 814551"/>
              <a:gd name="connsiteY0" fmla="*/ 252248 h 536028"/>
              <a:gd name="connsiteX1" fmla="*/ 257503 w 814551"/>
              <a:gd name="connsiteY1" fmla="*/ 0 h 536028"/>
              <a:gd name="connsiteX2" fmla="*/ 814551 w 814551"/>
              <a:gd name="connsiteY2" fmla="*/ 241738 h 536028"/>
              <a:gd name="connsiteX3" fmla="*/ 698938 w 814551"/>
              <a:gd name="connsiteY3" fmla="*/ 536028 h 536028"/>
              <a:gd name="connsiteX4" fmla="*/ 404648 w 814551"/>
              <a:gd name="connsiteY4" fmla="*/ 262759 h 536028"/>
              <a:gd name="connsiteX5" fmla="*/ 0 w 814551"/>
              <a:gd name="connsiteY5" fmla="*/ 252248 h 536028"/>
              <a:gd name="connsiteX0" fmla="*/ 0 w 893379"/>
              <a:gd name="connsiteY0" fmla="*/ 252248 h 536028"/>
              <a:gd name="connsiteX1" fmla="*/ 257503 w 893379"/>
              <a:gd name="connsiteY1" fmla="*/ 0 h 536028"/>
              <a:gd name="connsiteX2" fmla="*/ 893379 w 893379"/>
              <a:gd name="connsiteY2" fmla="*/ 68318 h 536028"/>
              <a:gd name="connsiteX3" fmla="*/ 698938 w 893379"/>
              <a:gd name="connsiteY3" fmla="*/ 536028 h 536028"/>
              <a:gd name="connsiteX4" fmla="*/ 404648 w 893379"/>
              <a:gd name="connsiteY4" fmla="*/ 262759 h 536028"/>
              <a:gd name="connsiteX5" fmla="*/ 0 w 893379"/>
              <a:gd name="connsiteY5" fmla="*/ 252248 h 5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79" h="536028">
                <a:moveTo>
                  <a:pt x="0" y="252248"/>
                </a:moveTo>
                <a:lnTo>
                  <a:pt x="257503" y="0"/>
                </a:lnTo>
                <a:lnTo>
                  <a:pt x="893379" y="68318"/>
                </a:lnTo>
                <a:lnTo>
                  <a:pt x="698938" y="536028"/>
                </a:lnTo>
                <a:lnTo>
                  <a:pt x="404648" y="262759"/>
                </a:lnTo>
                <a:lnTo>
                  <a:pt x="0" y="25224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89ECD77-B3B8-9B4A-9858-F3F1EA6B2615}"/>
              </a:ext>
            </a:extLst>
          </p:cNvPr>
          <p:cNvSpPr/>
          <p:nvPr/>
        </p:nvSpPr>
        <p:spPr>
          <a:xfrm>
            <a:off x="9531841" y="1371600"/>
            <a:ext cx="562303" cy="220717"/>
          </a:xfrm>
          <a:custGeom>
            <a:avLst/>
            <a:gdLst>
              <a:gd name="connsiteX0" fmla="*/ 415158 w 562303"/>
              <a:gd name="connsiteY0" fmla="*/ 220717 h 220717"/>
              <a:gd name="connsiteX1" fmla="*/ 0 w 562303"/>
              <a:gd name="connsiteY1" fmla="*/ 215462 h 220717"/>
              <a:gd name="connsiteX2" fmla="*/ 157655 w 562303"/>
              <a:gd name="connsiteY2" fmla="*/ 0 h 220717"/>
              <a:gd name="connsiteX3" fmla="*/ 562303 w 562303"/>
              <a:gd name="connsiteY3" fmla="*/ 57807 h 220717"/>
              <a:gd name="connsiteX4" fmla="*/ 415158 w 562303"/>
              <a:gd name="connsiteY4" fmla="*/ 220717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303" h="220717">
                <a:moveTo>
                  <a:pt x="415158" y="220717"/>
                </a:moveTo>
                <a:lnTo>
                  <a:pt x="0" y="215462"/>
                </a:lnTo>
                <a:lnTo>
                  <a:pt x="157655" y="0"/>
                </a:lnTo>
                <a:lnTo>
                  <a:pt x="562303" y="57807"/>
                </a:lnTo>
                <a:lnTo>
                  <a:pt x="415158" y="22071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576B927-20CD-414D-AA66-F78C00A119FC}"/>
              </a:ext>
            </a:extLst>
          </p:cNvPr>
          <p:cNvSpPr/>
          <p:nvPr/>
        </p:nvSpPr>
        <p:spPr>
          <a:xfrm>
            <a:off x="10791564" y="1793667"/>
            <a:ext cx="893379" cy="536028"/>
          </a:xfrm>
          <a:custGeom>
            <a:avLst/>
            <a:gdLst>
              <a:gd name="connsiteX0" fmla="*/ 0 w 814551"/>
              <a:gd name="connsiteY0" fmla="*/ 252248 h 536028"/>
              <a:gd name="connsiteX1" fmla="*/ 257503 w 814551"/>
              <a:gd name="connsiteY1" fmla="*/ 0 h 536028"/>
              <a:gd name="connsiteX2" fmla="*/ 814551 w 814551"/>
              <a:gd name="connsiteY2" fmla="*/ 241738 h 536028"/>
              <a:gd name="connsiteX3" fmla="*/ 698938 w 814551"/>
              <a:gd name="connsiteY3" fmla="*/ 536028 h 536028"/>
              <a:gd name="connsiteX4" fmla="*/ 404648 w 814551"/>
              <a:gd name="connsiteY4" fmla="*/ 262759 h 536028"/>
              <a:gd name="connsiteX5" fmla="*/ 0 w 814551"/>
              <a:gd name="connsiteY5" fmla="*/ 252248 h 536028"/>
              <a:gd name="connsiteX0" fmla="*/ 0 w 893379"/>
              <a:gd name="connsiteY0" fmla="*/ 252248 h 536028"/>
              <a:gd name="connsiteX1" fmla="*/ 257503 w 893379"/>
              <a:gd name="connsiteY1" fmla="*/ 0 h 536028"/>
              <a:gd name="connsiteX2" fmla="*/ 893379 w 893379"/>
              <a:gd name="connsiteY2" fmla="*/ 68318 h 536028"/>
              <a:gd name="connsiteX3" fmla="*/ 698938 w 893379"/>
              <a:gd name="connsiteY3" fmla="*/ 536028 h 536028"/>
              <a:gd name="connsiteX4" fmla="*/ 404648 w 893379"/>
              <a:gd name="connsiteY4" fmla="*/ 262759 h 536028"/>
              <a:gd name="connsiteX5" fmla="*/ 0 w 893379"/>
              <a:gd name="connsiteY5" fmla="*/ 252248 h 5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79" h="536028">
                <a:moveTo>
                  <a:pt x="0" y="252248"/>
                </a:moveTo>
                <a:lnTo>
                  <a:pt x="257503" y="0"/>
                </a:lnTo>
                <a:lnTo>
                  <a:pt x="893379" y="68318"/>
                </a:lnTo>
                <a:lnTo>
                  <a:pt x="698938" y="536028"/>
                </a:lnTo>
                <a:lnTo>
                  <a:pt x="404648" y="262759"/>
                </a:lnTo>
                <a:lnTo>
                  <a:pt x="0" y="25224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2A90C12-B0B6-614C-9D8C-5A8B28FC31DE}"/>
              </a:ext>
            </a:extLst>
          </p:cNvPr>
          <p:cNvSpPr/>
          <p:nvPr/>
        </p:nvSpPr>
        <p:spPr>
          <a:xfrm>
            <a:off x="11084551" y="1261241"/>
            <a:ext cx="541283" cy="294290"/>
          </a:xfrm>
          <a:custGeom>
            <a:avLst/>
            <a:gdLst>
              <a:gd name="connsiteX0" fmla="*/ 541283 w 541283"/>
              <a:gd name="connsiteY0" fmla="*/ 294290 h 294290"/>
              <a:gd name="connsiteX1" fmla="*/ 394138 w 541283"/>
              <a:gd name="connsiteY1" fmla="*/ 0 h 294290"/>
              <a:gd name="connsiteX2" fmla="*/ 110359 w 541283"/>
              <a:gd name="connsiteY2" fmla="*/ 283780 h 294290"/>
              <a:gd name="connsiteX3" fmla="*/ 0 w 541283"/>
              <a:gd name="connsiteY3" fmla="*/ 194442 h 29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283" h="294290">
                <a:moveTo>
                  <a:pt x="541283" y="294290"/>
                </a:moveTo>
                <a:lnTo>
                  <a:pt x="394138" y="0"/>
                </a:lnTo>
                <a:lnTo>
                  <a:pt x="110359" y="283780"/>
                </a:lnTo>
                <a:lnTo>
                  <a:pt x="0" y="1944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D22B2-4684-5C4C-8060-01FA21149DAE}"/>
              </a:ext>
            </a:extLst>
          </p:cNvPr>
          <p:cNvSpPr/>
          <p:nvPr/>
        </p:nvSpPr>
        <p:spPr>
          <a:xfrm>
            <a:off x="10853269" y="1483612"/>
            <a:ext cx="71919" cy="71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F14F55-D8D0-3D4A-8274-B8A56E7FF72C}"/>
              </a:ext>
            </a:extLst>
          </p:cNvPr>
          <p:cNvSpPr/>
          <p:nvPr/>
        </p:nvSpPr>
        <p:spPr>
          <a:xfrm>
            <a:off x="10986832" y="1257583"/>
            <a:ext cx="71919" cy="71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F97A42-C91D-0B4C-B6B3-EEBBA5522F04}"/>
              </a:ext>
            </a:extLst>
          </p:cNvPr>
          <p:cNvSpPr txBox="1"/>
          <p:nvPr/>
        </p:nvSpPr>
        <p:spPr>
          <a:xfrm>
            <a:off x="333173" y="2542478"/>
            <a:ext cx="6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321A1-C1A0-A24E-8C8F-1C601F93E9B9}"/>
              </a:ext>
            </a:extLst>
          </p:cNvPr>
          <p:cNvSpPr txBox="1"/>
          <p:nvPr/>
        </p:nvSpPr>
        <p:spPr>
          <a:xfrm>
            <a:off x="1471375" y="2542478"/>
            <a:ext cx="11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Multipoint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C2DD9-E1F7-D245-9697-3B08D6ECC064}"/>
              </a:ext>
            </a:extLst>
          </p:cNvPr>
          <p:cNvSpPr txBox="1"/>
          <p:nvPr/>
        </p:nvSpPr>
        <p:spPr>
          <a:xfrm>
            <a:off x="3008651" y="2542478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Linestring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19795-2F2E-D44A-9635-3B1B97C9DBDF}"/>
              </a:ext>
            </a:extLst>
          </p:cNvPr>
          <p:cNvSpPr txBox="1"/>
          <p:nvPr/>
        </p:nvSpPr>
        <p:spPr>
          <a:xfrm>
            <a:off x="4491899" y="2542478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Multilinestring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9DEF27-1ADD-E842-8F6C-11F0CEF70E7F}"/>
              </a:ext>
            </a:extLst>
          </p:cNvPr>
          <p:cNvSpPr txBox="1"/>
          <p:nvPr/>
        </p:nvSpPr>
        <p:spPr>
          <a:xfrm>
            <a:off x="6273363" y="254247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Linearring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FCA750-6737-5049-9D3E-882BEEADFA52}"/>
              </a:ext>
            </a:extLst>
          </p:cNvPr>
          <p:cNvSpPr txBox="1"/>
          <p:nvPr/>
        </p:nvSpPr>
        <p:spPr>
          <a:xfrm>
            <a:off x="7820472" y="2542478"/>
            <a:ext cx="92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Polygon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39213-ABE8-5B47-897D-1DA66B510CF1}"/>
              </a:ext>
            </a:extLst>
          </p:cNvPr>
          <p:cNvSpPr txBox="1"/>
          <p:nvPr/>
        </p:nvSpPr>
        <p:spPr>
          <a:xfrm>
            <a:off x="9052736" y="25424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Multipolygon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E23C39-2836-0643-9B2D-A34CB477ED33}"/>
              </a:ext>
            </a:extLst>
          </p:cNvPr>
          <p:cNvSpPr txBox="1"/>
          <p:nvPr/>
        </p:nvSpPr>
        <p:spPr>
          <a:xfrm>
            <a:off x="10677041" y="25424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63191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Delgrange</dc:creator>
  <cp:lastModifiedBy>Clément Delgrange</cp:lastModifiedBy>
  <cp:revision>2</cp:revision>
  <dcterms:created xsi:type="dcterms:W3CDTF">2018-03-19T22:16:47Z</dcterms:created>
  <dcterms:modified xsi:type="dcterms:W3CDTF">2018-03-19T22:28:37Z</dcterms:modified>
</cp:coreProperties>
</file>