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3AA3-9FAD-DACA-C42C-F4B240951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6436B-FB3B-8B6F-6631-819DC3EB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7D40-E66E-57DB-B618-9745A67D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276C-E0EF-F9D1-09BC-C5A454FE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DB54-14BA-96B0-DD68-06D05953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4D21-C5D9-6C79-E5D8-4DE228A4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F35D-8355-7BF7-7A91-F01309DA8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546F-F272-7313-C8A8-57D2C2D1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CA3F-E111-A41F-A90A-1C63E3DB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78F4-E8BE-D01B-1BF8-861C6363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F3636-27FE-ED5D-74CD-E2B3EBE84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13D1-BA8B-D772-D29E-8AE44393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C207-A7C5-4D64-669A-329E48E9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33A6-2AA8-232B-227F-891141B8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05065-C32C-D909-0BBA-AA2E8229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6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3534-7C3C-D6BB-0776-F6F9ED7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B252-42C5-1E03-1F57-A081EE97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1893-8B00-493B-B5A3-0C5E5441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BEDCB-B345-5924-30EE-DEC46EEC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43CD-7E9F-5EE2-BD61-8AB27DCD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8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6E87-BC93-8256-5D9A-121EBB63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5DA7E-FD25-B526-9C73-E296C62F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DE2F-314B-43B2-9A63-9B21ABBC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0ED3-EA07-6EF8-DB89-F80016F8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D7EE-BEB7-3A31-76A1-E853A245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658F-98E1-1764-1849-045051D4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E006-5D7E-1AAA-8462-8E41C5471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378DE-3FBE-68B7-284D-D6654773B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08DD-D03D-9F0D-0108-5CE67B73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0E162-D8F8-B073-1ED1-579A45FD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40A96-8FC0-4F92-A6DB-68720670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651D-4697-BB3D-79DC-1C2DBFAA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35BB-879F-B02B-8E1A-A1ADDC39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08BF-D1C9-9DC3-7756-41B6B17D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1C4AA-5D14-5549-15A1-60ED54DCB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2B499-9E9E-CAC9-4259-D0DEC16C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DDAFD-31D7-E953-81FB-64923D36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45C99-74CF-D41F-A3B3-56E8D9CD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A917B-B0DF-3656-0EF2-8D0D7033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821-C149-CC38-D43D-8F8888CA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5E67F-CB03-CBC3-B830-915D635F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B35A-EB22-EFDD-27F5-7BA708B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7C98B-15A9-3063-1418-11F3AD06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A1BA-8C6F-3DED-D3F2-69269B2F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29248-E1BF-C600-01DE-06F9DEB9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713E-BFBC-4816-D0B6-877604E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F6DB-FB48-CE93-49CA-737ADE51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3917-1D8C-CD3D-6808-93B69C41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298A6-E00B-C403-4C28-79E2A48B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61148-F5AC-6F8B-86A5-755CE167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D827-8D7B-2AC0-8916-B4AE9B6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CE88E-1423-3E15-C1B0-54652A8E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38C2-6DB1-4C63-03CA-EBEE4D78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52B7-72C2-6A42-9621-CF50703EC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DE9E4-5D72-14C6-AFCB-B22DA9D86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7327-A6A5-4FE4-489D-93A2B08B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873B4-D420-DBFA-9D3A-C36365D0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2CA0D-5E9C-7110-3DC7-C0200068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0678A-61DA-699F-2CF6-389D1B27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63ACE-DF47-9228-11FB-3824ACCA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99D4A-2F94-3809-5F0A-5766D37B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BB801-9F71-46CB-8518-2A42E1FBC8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6E54-98ED-3D34-D0C2-3E5767B37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8E29E-13CF-B943-605D-359C7E226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3D9D0-BBFD-4D71-B748-DB681A8B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2592446-D93C-E1EB-E417-AB3CCB7A7709}"/>
              </a:ext>
            </a:extLst>
          </p:cNvPr>
          <p:cNvSpPr/>
          <p:nvPr/>
        </p:nvSpPr>
        <p:spPr>
          <a:xfrm>
            <a:off x="5232768" y="1098657"/>
            <a:ext cx="2514600" cy="25146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child with ears and a hat&#10;&#10;AI-generated content may be incorrect.">
            <a:extLst>
              <a:ext uri="{FF2B5EF4-FFF2-40B4-BE49-F238E27FC236}">
                <a16:creationId xmlns:a16="http://schemas.microsoft.com/office/drawing/2014/main" id="{0A433EF2-C4C8-D182-BB29-AD018049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" y="83127"/>
            <a:ext cx="2270327" cy="2270327"/>
          </a:xfrm>
          <a:prstGeom prst="rect">
            <a:avLst/>
          </a:prstGeom>
        </p:spPr>
      </p:pic>
      <p:pic>
        <p:nvPicPr>
          <p:cNvPr id="6" name="Picture 5" descr="A cartoon of a child with ears and a hat&#10;&#10;AI-generated content may be incorrect.">
            <a:extLst>
              <a:ext uri="{FF2B5EF4-FFF2-40B4-BE49-F238E27FC236}">
                <a16:creationId xmlns:a16="http://schemas.microsoft.com/office/drawing/2014/main" id="{79CE514F-B8F4-09FB-F6C1-48573302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10" y="1193096"/>
            <a:ext cx="2320716" cy="232071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0364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 Dinh</dc:creator>
  <cp:lastModifiedBy>Clement Dinh</cp:lastModifiedBy>
  <cp:revision>1</cp:revision>
  <dcterms:created xsi:type="dcterms:W3CDTF">2025-07-03T19:39:38Z</dcterms:created>
  <dcterms:modified xsi:type="dcterms:W3CDTF">2025-07-03T20:56:45Z</dcterms:modified>
</cp:coreProperties>
</file>