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8" r:id="rId4"/>
    <p:sldId id="260" r:id="rId5"/>
    <p:sldId id="257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4E66-E15A-408F-BF43-1D9537E3D568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ADAB8-B2B5-4256-BFD2-69FE00C5B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ADAB8-B2B5-4256-BFD2-69FE00C5B0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53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ADAB8-B2B5-4256-BFD2-69FE00C5B0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80EB9-5E03-4001-B398-370890E5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677AC1-8A5A-4545-A3F3-ED8B7F148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8F7DD-0A56-44A4-92F1-39AAF834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272A9-94F7-413A-ABCF-4A8218D8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F1A-387A-4930-A47A-476CCAC7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D87FB-1346-4D49-809E-2BEB0B06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8C11A-C711-4D90-B09B-6906F911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F422D-91D2-40AE-9FE6-BBBB81B5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19F35-CD8C-44F3-9242-81651D4D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C8BFF-5612-4567-B23B-0DF2F467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E0CE1C-F615-48DC-8DD5-1A38A103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4E2668-7A46-4D79-9995-EB9750AA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9B393-679D-4BD1-9C0D-5FF19D3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A3A380-AEB3-44AB-A988-20255D04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B764DC-BBBD-48E0-AE6C-6EF4DDDE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AA6DF-9A17-4546-816A-5D0C83AF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3F629-9AD5-4F14-AB77-E06BA04C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91CE4-E121-414B-ABA5-8EA2B18F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98117-FA87-4771-9C7B-2383A7CA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E13E-4C80-47BE-A0D7-4C82BC9C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8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1FC79-3240-4777-9B98-D7783F98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64083-0EDE-44E0-B355-AEBB8047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D4051-FE10-4ED0-B457-EB6374B3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3E8CED-B186-48B9-8FB3-47A38015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816AD-5194-4558-A422-05FB8F0A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E37F7-DA40-4DF6-A1AC-08F20C57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D0E87-8F19-4068-8C53-220B6EF40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7DC6E6-8E79-4241-B116-3CC95B1EA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7D1651-30DD-433F-8F3B-A0DCB04F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E589AD-F8A2-412A-A1B5-04119C3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19427C-3A6B-4512-B16E-7A4C221F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9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86BD0-5763-4A68-9477-061B01E6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8CBCE-5797-43A2-A967-92D54E61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26003D-9B54-4234-B310-6F84429DC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DB638-1343-415E-82CE-0DAC64D0F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F39F9C-AA79-4CD4-A265-B241DC15B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683E1-B598-4E3B-8AF7-01A5FEB1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C92B66-7330-407F-80C1-6EA66AE4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FF73F-7B66-4451-8A06-2347B0E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7B3A0-50D4-4186-B7E2-B23A681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7C9F43-08C4-4F91-A65D-E11993CA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BE9F3C-09A2-443F-83B4-B678C86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25CDB1-51E4-4E23-8ED2-9708FC9F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4DB288-D6BB-41B3-9DC8-DC96D504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7B34-C0A1-40F1-9D79-B344E42F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92B6E7-C0E8-4487-A574-6FF825A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7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DF7FB-9557-4688-AA4F-0C58EB7A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5843A-D1A4-4F55-A5C6-69105941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538798-110E-42EA-85FC-09CD9A4CC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BFFAF-AFB6-4D96-9EC1-E67ACE2A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492C4B-0449-4574-9A2A-74E459B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B882C-409F-4939-A867-21D1C960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85F10-C36D-43DF-8F5D-7B520D5E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9CB252-7AA9-4380-9FD8-1294EAA9F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3AD38-288A-41D6-B539-D189BEA86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4B16F-9929-4D07-BD1A-C85D07D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817B0-A494-4F51-A570-26CF2F1C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FDA64-18AA-4EDE-BE47-3106F743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7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0EDEF3-0ABB-4542-B97B-657F9AA0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31B74A-4398-4516-8D81-011C3AF4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63895-C109-41A9-904F-64BC1F7BF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F7C1-8131-40CA-8940-406FF0EF3690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5257F5-A229-4F74-8677-595D61BD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DED26-D9F5-40E0-989C-5614DF16E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391D-69B5-4724-A1BE-E11FB796A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4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60BCDF-7313-49B1-AC4D-EBDA0C46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2653" y="1591732"/>
            <a:ext cx="4429347" cy="334673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Symptoms</a:t>
            </a: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Counter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3403DF7-3A3E-4D16-A0FC-6E89E8569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633191" y="1591732"/>
            <a:ext cx="5900805" cy="36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69DAF-CFA4-4AEC-B613-D6337DC8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927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br>
              <a:rPr lang="fr-F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7E2537-34A6-4111-9679-69817E6D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A6F82-ED07-4725-99DE-922C46D2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58956"/>
            <a:ext cx="9629187" cy="4207267"/>
          </a:xfrm>
        </p:spPr>
        <p:txBody>
          <a:bodyPr anchor="ctr">
            <a:normAutofit fontScale="925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3900" b="1" dirty="0">
                <a:solidFill>
                  <a:srgbClr val="000000"/>
                </a:solidFill>
                <a:latin typeface="+mj-lt"/>
              </a:rPr>
              <a:t>Rappel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du </a:t>
            </a:r>
            <a:r>
              <a:rPr lang="fr-FR" sz="3900" b="1" dirty="0">
                <a:solidFill>
                  <a:srgbClr val="000000"/>
                </a:solidFill>
                <a:latin typeface="+mj-lt"/>
              </a:rPr>
              <a:t>contexte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3900" b="1" dirty="0">
                <a:solidFill>
                  <a:srgbClr val="000000"/>
                </a:solidFill>
                <a:latin typeface="+mj-lt"/>
              </a:rPr>
              <a:t>Découverte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du projet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3900" b="1" dirty="0">
                <a:solidFill>
                  <a:srgbClr val="000000"/>
                </a:solidFill>
                <a:latin typeface="+mj-lt"/>
              </a:rPr>
              <a:t>Organisation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du programme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3900" b="1" dirty="0">
                <a:solidFill>
                  <a:srgbClr val="000000"/>
                </a:solidFill>
                <a:latin typeface="+mj-lt"/>
              </a:rPr>
              <a:t>Difficultés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rencontrées / </a:t>
            </a:r>
            <a:r>
              <a:rPr lang="fr-FR" sz="3900" b="1" dirty="0">
                <a:solidFill>
                  <a:srgbClr val="000000"/>
                </a:solidFill>
                <a:latin typeface="+mj-lt"/>
              </a:rPr>
              <a:t>solutions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apportées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3900" b="1" dirty="0">
                <a:solidFill>
                  <a:srgbClr val="000000"/>
                </a:solidFill>
                <a:latin typeface="+mj-lt"/>
              </a:rPr>
              <a:t>Ajouts</a:t>
            </a:r>
            <a:r>
              <a:rPr lang="fr-FR" sz="3900" dirty="0">
                <a:solidFill>
                  <a:srgbClr val="000000"/>
                </a:solidFill>
                <a:latin typeface="+mj-lt"/>
              </a:rPr>
              <a:t> et </a:t>
            </a:r>
            <a:r>
              <a:rPr lang="fr-FR" sz="3900" b="1" dirty="0">
                <a:solidFill>
                  <a:srgbClr val="000000"/>
                </a:solidFill>
                <a:latin typeface="+mj-lt"/>
              </a:rPr>
              <a:t>modifications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6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AE9D8B-1870-4395-9A52-E416211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310730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Rappel du contexte </a:t>
            </a:r>
            <a:endParaRPr lang="en-US" sz="6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5C3289B-A855-4C51-8C9C-13A4ED977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9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69DAF-CFA4-4AEC-B613-D6337DC8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927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Découverte du projet</a:t>
            </a:r>
            <a:br>
              <a:rPr lang="fr-F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A6F82-ED07-4725-99DE-922C46D2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56" y="2650733"/>
            <a:ext cx="9833548" cy="4207267"/>
          </a:xfrm>
        </p:spPr>
        <p:txBody>
          <a:bodyPr>
            <a:normAutofit lnSpcReduction="10000"/>
          </a:bodyPr>
          <a:lstStyle/>
          <a:p>
            <a:r>
              <a:rPr lang="fr-FR" sz="3600" dirty="0">
                <a:solidFill>
                  <a:srgbClr val="000000"/>
                </a:solidFill>
                <a:latin typeface="+mj-lt"/>
              </a:rPr>
              <a:t>Un code </a:t>
            </a:r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non fonctionnel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3600" dirty="0">
                <a:solidFill>
                  <a:srgbClr val="000000"/>
                </a:solidFill>
                <a:latin typeface="+mj-lt"/>
              </a:rPr>
              <a:t>Ne pouvant pas gérer des </a:t>
            </a:r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symptômes non spécifiés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3600" dirty="0">
                <a:solidFill>
                  <a:srgbClr val="000000"/>
                </a:solidFill>
                <a:latin typeface="+mj-lt"/>
              </a:rPr>
              <a:t>Une gestion des </a:t>
            </a:r>
            <a:r>
              <a:rPr lang="fr-FR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paths</a:t>
            </a:r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impossible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3600" dirty="0">
                <a:solidFill>
                  <a:srgbClr val="000000"/>
                </a:solidFill>
                <a:latin typeface="+mj-lt"/>
              </a:rPr>
              <a:t>N’écrivant pas dans </a:t>
            </a:r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l’ordre alphabétique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7E2537-34A6-4111-9679-69817E6D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95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B9CFF8F-2302-4D6B-9D89-096D9683F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465825-B219-4620-AB25-8EB0F38C3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" y="2721904"/>
            <a:ext cx="9911733" cy="3228513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F2822B11-C247-4807-812E-A2631C229E81}"/>
              </a:ext>
            </a:extLst>
          </p:cNvPr>
          <p:cNvSpPr txBox="1">
            <a:spLocks/>
          </p:cNvSpPr>
          <p:nvPr/>
        </p:nvSpPr>
        <p:spPr>
          <a:xfrm>
            <a:off x="192904" y="1026655"/>
            <a:ext cx="4165644" cy="125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Organisation du programme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F56986B-5501-495B-B84E-850DC440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719" y="1313090"/>
            <a:ext cx="7640547" cy="152418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0000"/>
                </a:solidFill>
                <a:latin typeface="+mj-lt"/>
              </a:rPr>
              <a:t>5 étapes </a:t>
            </a: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majeures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15E7-5CF4-4D29-9B15-572DCA658147}"/>
              </a:ext>
            </a:extLst>
          </p:cNvPr>
          <p:cNvSpPr/>
          <p:nvPr/>
        </p:nvSpPr>
        <p:spPr>
          <a:xfrm>
            <a:off x="613407" y="3303845"/>
            <a:ext cx="5496484" cy="4109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0341B-F8D5-430B-9AFE-7ED213D5C31E}"/>
              </a:ext>
            </a:extLst>
          </p:cNvPr>
          <p:cNvSpPr/>
          <p:nvPr/>
        </p:nvSpPr>
        <p:spPr>
          <a:xfrm>
            <a:off x="613407" y="3925195"/>
            <a:ext cx="9373074" cy="4109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B6F05-2756-465C-A481-4B1C130233CE}"/>
              </a:ext>
            </a:extLst>
          </p:cNvPr>
          <p:cNvSpPr/>
          <p:nvPr/>
        </p:nvSpPr>
        <p:spPr>
          <a:xfrm>
            <a:off x="5188449" y="4544556"/>
            <a:ext cx="3904180" cy="4943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FA241-7C10-439E-8C36-3BB1E217CDEE}"/>
              </a:ext>
            </a:extLst>
          </p:cNvPr>
          <p:cNvSpPr/>
          <p:nvPr/>
        </p:nvSpPr>
        <p:spPr>
          <a:xfrm>
            <a:off x="613407" y="4586229"/>
            <a:ext cx="8931285" cy="405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10444-00FB-49F6-BF63-E3DFCDA96BE9}"/>
              </a:ext>
            </a:extLst>
          </p:cNvPr>
          <p:cNvSpPr/>
          <p:nvPr/>
        </p:nvSpPr>
        <p:spPr>
          <a:xfrm>
            <a:off x="621970" y="5207002"/>
            <a:ext cx="6045958" cy="4109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156F466-4262-48AC-B3D2-98858EAD966E}"/>
              </a:ext>
            </a:extLst>
          </p:cNvPr>
          <p:cNvSpPr txBox="1">
            <a:spLocks/>
          </p:cNvSpPr>
          <p:nvPr/>
        </p:nvSpPr>
        <p:spPr>
          <a:xfrm>
            <a:off x="5458292" y="1313089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Récupérer les </a:t>
            </a:r>
            <a:r>
              <a:rPr lang="fr-FR" sz="4400" dirty="0" err="1">
                <a:solidFill>
                  <a:srgbClr val="000000"/>
                </a:solidFill>
                <a:latin typeface="+mj-lt"/>
              </a:rPr>
              <a:t>Paths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49A44499-C891-49D4-A04F-70CDDF9DDFE5}"/>
              </a:ext>
            </a:extLst>
          </p:cNvPr>
          <p:cNvSpPr txBox="1">
            <a:spLocks/>
          </p:cNvSpPr>
          <p:nvPr/>
        </p:nvSpPr>
        <p:spPr>
          <a:xfrm>
            <a:off x="5471846" y="1313090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Lister les symptômes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E5FDFAB6-88F5-4985-9300-356841BF20D5}"/>
              </a:ext>
            </a:extLst>
          </p:cNvPr>
          <p:cNvSpPr txBox="1">
            <a:spLocks/>
          </p:cNvSpPr>
          <p:nvPr/>
        </p:nvSpPr>
        <p:spPr>
          <a:xfrm>
            <a:off x="5470973" y="1313089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Compter les symptômes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3BDDBC20-82DD-49EB-A2AE-12F0B1264BAC}"/>
              </a:ext>
            </a:extLst>
          </p:cNvPr>
          <p:cNvSpPr txBox="1">
            <a:spLocks/>
          </p:cNvSpPr>
          <p:nvPr/>
        </p:nvSpPr>
        <p:spPr>
          <a:xfrm>
            <a:off x="5477223" y="1313089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Trier dans l’ordre alphabétique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51A8E9C1-D2E9-45B3-9AF0-21B18713B52F}"/>
              </a:ext>
            </a:extLst>
          </p:cNvPr>
          <p:cNvSpPr txBox="1">
            <a:spLocks/>
          </p:cNvSpPr>
          <p:nvPr/>
        </p:nvSpPr>
        <p:spPr>
          <a:xfrm>
            <a:off x="5482178" y="1299289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Ecrire dans le fichier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9" name="Image 8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8216B9B6-D0AE-4EAE-8ACF-4175098C2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" y="2542448"/>
            <a:ext cx="11825786" cy="3084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E86AD7E-FB02-42E3-AA94-C50F8FB9B794}"/>
              </a:ext>
            </a:extLst>
          </p:cNvPr>
          <p:cNvSpPr txBox="1">
            <a:spLocks/>
          </p:cNvSpPr>
          <p:nvPr/>
        </p:nvSpPr>
        <p:spPr>
          <a:xfrm>
            <a:off x="5479700" y="1332457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Interface Path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BF2F582A-73DF-4D1F-B7A1-2877BED3B9A0}"/>
              </a:ext>
            </a:extLst>
          </p:cNvPr>
          <p:cNvSpPr txBox="1">
            <a:spLocks/>
          </p:cNvSpPr>
          <p:nvPr/>
        </p:nvSpPr>
        <p:spPr>
          <a:xfrm>
            <a:off x="5498139" y="1320010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Interface Read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22818BDD-6748-4A65-AEA9-2F55F0FC0CEB}"/>
              </a:ext>
            </a:extLst>
          </p:cNvPr>
          <p:cNvSpPr txBox="1">
            <a:spLocks/>
          </p:cNvSpPr>
          <p:nvPr/>
        </p:nvSpPr>
        <p:spPr>
          <a:xfrm>
            <a:off x="5498139" y="1317552"/>
            <a:ext cx="76405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Compter les symptômes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04641DB8-D62E-4F16-8EE1-7FB1DC5E08D1}"/>
              </a:ext>
            </a:extLst>
          </p:cNvPr>
          <p:cNvSpPr txBox="1">
            <a:spLocks/>
          </p:cNvSpPr>
          <p:nvPr/>
        </p:nvSpPr>
        <p:spPr>
          <a:xfrm>
            <a:off x="5482178" y="1317363"/>
            <a:ext cx="6337247" cy="15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4 .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Trier dans l’ordre alphabétique</a:t>
            </a:r>
            <a:endParaRPr lang="fr-FR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7" name="Image 36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E941D6ED-65B5-4DBD-9313-4A3E2FB2F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6" y="2574231"/>
            <a:ext cx="11825306" cy="3016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906579B-5521-4F20-B8E6-ABB06C8F2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75" y="2559235"/>
            <a:ext cx="8670687" cy="3420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Image 38" descr="Une image contenant capture d’écran, téléphone, noir, argent&#10;&#10;Description générée automatiquement">
            <a:extLst>
              <a:ext uri="{FF2B5EF4-FFF2-40B4-BE49-F238E27FC236}">
                <a16:creationId xmlns:a16="http://schemas.microsoft.com/office/drawing/2014/main" id="{4E62039E-B135-4AD2-86F3-EE1EA2F08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6" y="2482740"/>
            <a:ext cx="8931286" cy="4206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Image 40" descr="Une image contenant herbe, assis, portable, noir&#10;&#10;Description générée automatiquement">
            <a:extLst>
              <a:ext uri="{FF2B5EF4-FFF2-40B4-BE49-F238E27FC236}">
                <a16:creationId xmlns:a16="http://schemas.microsoft.com/office/drawing/2014/main" id="{F03F7688-F589-45A8-88DB-11E4E22B9D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0" y="2574231"/>
            <a:ext cx="10051748" cy="3811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6823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7" grpId="0" animBg="1"/>
      <p:bldP spid="20" grpId="0" animBg="1"/>
      <p:bldP spid="21" grpId="0" build="p"/>
      <p:bldP spid="26" grpId="0" build="p"/>
      <p:bldP spid="27" grpId="0" build="p"/>
      <p:bldP spid="30" grpId="0" build="p"/>
      <p:bldP spid="33" grpId="0" build="p"/>
      <p:bldP spid="31" grpId="0" build="p"/>
      <p:bldP spid="32" grpId="0" build="p"/>
      <p:bldP spid="34" grpId="0" build="p"/>
      <p:bldP spid="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B9CFF8F-2302-4D6B-9D89-096D9683F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F2822B11-C247-4807-812E-A2631C229E81}"/>
              </a:ext>
            </a:extLst>
          </p:cNvPr>
          <p:cNvSpPr txBox="1">
            <a:spLocks/>
          </p:cNvSpPr>
          <p:nvPr/>
        </p:nvSpPr>
        <p:spPr>
          <a:xfrm>
            <a:off x="385809" y="2801895"/>
            <a:ext cx="4165644" cy="125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Problème rencontré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9F85E26-A693-4407-BEF4-BC9E75AC3230}"/>
              </a:ext>
            </a:extLst>
          </p:cNvPr>
          <p:cNvSpPr txBox="1">
            <a:spLocks/>
          </p:cNvSpPr>
          <p:nvPr/>
        </p:nvSpPr>
        <p:spPr>
          <a:xfrm>
            <a:off x="5316782" y="1653760"/>
            <a:ext cx="7640547" cy="455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dirty="0">
                <a:solidFill>
                  <a:srgbClr val="000000"/>
                </a:solidFill>
                <a:latin typeface="+mj-lt"/>
              </a:rPr>
              <a:t>Gérer les </a:t>
            </a:r>
            <a:r>
              <a:rPr lang="fr-FR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valeurs par défaut </a:t>
            </a:r>
            <a:r>
              <a:rPr lang="fr-FR" sz="4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endParaRPr lang="fr-FR" sz="44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fr-FR" sz="4400" dirty="0">
                <a:solidFill>
                  <a:srgbClr val="000000"/>
                </a:solidFill>
                <a:latin typeface="+mj-lt"/>
              </a:rPr>
              <a:t>Pas de fichier</a:t>
            </a:r>
          </a:p>
          <a:p>
            <a:pPr>
              <a:buFontTx/>
              <a:buChar char="-"/>
            </a:pPr>
            <a:endParaRPr lang="fr-FR" sz="44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fr-FR" sz="4400" dirty="0">
                <a:solidFill>
                  <a:srgbClr val="000000"/>
                </a:solidFill>
                <a:latin typeface="+mj-lt"/>
              </a:rPr>
              <a:t>Si le fichier est vide</a:t>
            </a:r>
          </a:p>
          <a:p>
            <a:pPr>
              <a:buFontTx/>
              <a:buChar char="-"/>
            </a:pPr>
            <a:endParaRPr lang="fr-FR" sz="40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Image 6" descr="Une image contenant capture d’écran, assis, téléphone&#10;&#10;Description générée automatiquement">
            <a:extLst>
              <a:ext uri="{FF2B5EF4-FFF2-40B4-BE49-F238E27FC236}">
                <a16:creationId xmlns:a16="http://schemas.microsoft.com/office/drawing/2014/main" id="{B9F6961A-25B7-4399-84D4-F856CF437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72" y="912071"/>
            <a:ext cx="8631071" cy="455539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2ABEA60-7B41-40BD-AA5E-E9C263F885A7}"/>
              </a:ext>
            </a:extLst>
          </p:cNvPr>
          <p:cNvSpPr txBox="1">
            <a:spLocks/>
          </p:cNvSpPr>
          <p:nvPr/>
        </p:nvSpPr>
        <p:spPr>
          <a:xfrm>
            <a:off x="456250" y="2562663"/>
            <a:ext cx="4165644" cy="125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B3DB8DDA-3D4D-401F-B505-9176B20205B6}"/>
              </a:ext>
            </a:extLst>
          </p:cNvPr>
          <p:cNvSpPr txBox="1">
            <a:spLocks/>
          </p:cNvSpPr>
          <p:nvPr/>
        </p:nvSpPr>
        <p:spPr>
          <a:xfrm>
            <a:off x="385808" y="2810242"/>
            <a:ext cx="4165644" cy="125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Problème rencontré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F5AD36C-1B31-4F3D-B436-3876F76A36B4}"/>
              </a:ext>
            </a:extLst>
          </p:cNvPr>
          <p:cNvSpPr txBox="1">
            <a:spLocks/>
          </p:cNvSpPr>
          <p:nvPr/>
        </p:nvSpPr>
        <p:spPr>
          <a:xfrm>
            <a:off x="5316782" y="1721444"/>
            <a:ext cx="7640547" cy="455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+mj-lt"/>
              </a:rPr>
              <a:t>Trier dans l’ordre alphabétique</a:t>
            </a:r>
          </a:p>
        </p:txBody>
      </p:sp>
      <p:pic>
        <p:nvPicPr>
          <p:cNvPr id="10" name="Image 9" descr="Une image contenant noir, écran, table, assis&#10;&#10;Description générée automatiquement">
            <a:extLst>
              <a:ext uri="{FF2B5EF4-FFF2-40B4-BE49-F238E27FC236}">
                <a16:creationId xmlns:a16="http://schemas.microsoft.com/office/drawing/2014/main" id="{DB36863A-213E-4612-8CCF-E93C70DD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55" y="2449132"/>
            <a:ext cx="2598265" cy="4118287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4A8BB98-F3E4-45A7-A410-6AF79F5C5281}"/>
              </a:ext>
            </a:extLst>
          </p:cNvPr>
          <p:cNvSpPr txBox="1">
            <a:spLocks/>
          </p:cNvSpPr>
          <p:nvPr/>
        </p:nvSpPr>
        <p:spPr>
          <a:xfrm>
            <a:off x="456249" y="2554316"/>
            <a:ext cx="4165644" cy="125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21" name="Image 20" descr="Une image contenant capture d’écran, assis, téléphone, noir&#10;&#10;Description générée automatiquement">
            <a:extLst>
              <a:ext uri="{FF2B5EF4-FFF2-40B4-BE49-F238E27FC236}">
                <a16:creationId xmlns:a16="http://schemas.microsoft.com/office/drawing/2014/main" id="{837CEBD9-4F92-4CC0-95F0-EB84B1156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71" y="960042"/>
            <a:ext cx="8602447" cy="45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69DAF-CFA4-4AEC-B613-D6337DC8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927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Ajouts / modifications</a:t>
            </a:r>
            <a:br>
              <a:rPr lang="fr-F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A6F82-ED07-4725-99DE-922C46D2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56" y="2650733"/>
            <a:ext cx="9833548" cy="420726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Trier différemment :</a:t>
            </a:r>
          </a:p>
          <a:p>
            <a:pPr>
              <a:buFontTx/>
              <a:buChar char="-"/>
            </a:pPr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Par symptômes + courant ou – courant</a:t>
            </a:r>
          </a:p>
          <a:p>
            <a:pPr marL="0" indent="0">
              <a:buNone/>
            </a:pPr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7E2537-34A6-4111-9679-69817E6D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  <p:pic>
        <p:nvPicPr>
          <p:cNvPr id="5" name="Image 4" descr="Une image contenant capture d’écran, noir, rue&#10;&#10;Description générée automatiquement">
            <a:extLst>
              <a:ext uri="{FF2B5EF4-FFF2-40B4-BE49-F238E27FC236}">
                <a16:creationId xmlns:a16="http://schemas.microsoft.com/office/drawing/2014/main" id="{D4EBFDAC-653E-4A31-96E4-0B832AAA7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36" y="4384545"/>
            <a:ext cx="4555381" cy="204024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21DE117-E639-403E-9587-10FAA68488D0}"/>
              </a:ext>
            </a:extLst>
          </p:cNvPr>
          <p:cNvSpPr txBox="1">
            <a:spLocks/>
          </p:cNvSpPr>
          <p:nvPr/>
        </p:nvSpPr>
        <p:spPr>
          <a:xfrm>
            <a:off x="809356" y="2659803"/>
            <a:ext cx="9833548" cy="420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Pouvoir gérer plusieurs fichiers de symptômes 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1" name="Image 10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C11A2CE3-E75C-4394-836B-2756C8D57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4248628"/>
            <a:ext cx="9851363" cy="111468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3F34E89-D53C-4270-8D41-83BC286E1790}"/>
              </a:ext>
            </a:extLst>
          </p:cNvPr>
          <p:cNvSpPr txBox="1">
            <a:spLocks/>
          </p:cNvSpPr>
          <p:nvPr/>
        </p:nvSpPr>
        <p:spPr>
          <a:xfrm>
            <a:off x="809356" y="2659802"/>
            <a:ext cx="9833548" cy="420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Chercher des symptômes spécifiés </a:t>
            </a: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4" name="Image 13" descr="Une image contenant capture d’écran, signe, rue, blanc&#10;&#10;Description générée automatiquement">
            <a:extLst>
              <a:ext uri="{FF2B5EF4-FFF2-40B4-BE49-F238E27FC236}">
                <a16:creationId xmlns:a16="http://schemas.microsoft.com/office/drawing/2014/main" id="{22633322-3F41-4271-B033-F8881DFCC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32" y="4203803"/>
            <a:ext cx="4149396" cy="18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5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AE9D8B-1870-4395-9A52-E416211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742245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Merci</a:t>
            </a:r>
            <a:b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votre</a:t>
            </a:r>
            <a:b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attention ! </a:t>
            </a:r>
            <a:endParaRPr lang="en-US" sz="6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5C3289B-A855-4C51-8C9C-13A4ED977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731" b="-1"/>
          <a:stretch/>
        </p:blipFill>
        <p:spPr>
          <a:xfrm>
            <a:off x="9867014" y="5424084"/>
            <a:ext cx="2085291" cy="12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563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159</Words>
  <Application>Microsoft Office PowerPoint</Application>
  <PresentationFormat>Grand écran</PresentationFormat>
  <Paragraphs>46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Symptoms Counter</vt:lpstr>
      <vt:lpstr>Sommaire </vt:lpstr>
      <vt:lpstr>Rappel du contexte </vt:lpstr>
      <vt:lpstr>Découverte du projet </vt:lpstr>
      <vt:lpstr>Présentation PowerPoint</vt:lpstr>
      <vt:lpstr>Présentation PowerPoint</vt:lpstr>
      <vt:lpstr>Ajouts / modifications 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Symptoms Counter</dc:title>
  <dc:creator>Clement</dc:creator>
  <cp:lastModifiedBy>Clement</cp:lastModifiedBy>
  <cp:revision>11</cp:revision>
  <dcterms:created xsi:type="dcterms:W3CDTF">2020-03-18T15:28:54Z</dcterms:created>
  <dcterms:modified xsi:type="dcterms:W3CDTF">2020-03-21T14:59:51Z</dcterms:modified>
</cp:coreProperties>
</file>