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2" r:id="rId6"/>
    <p:sldId id="267" r:id="rId7"/>
    <p:sldId id="268" r:id="rId8"/>
    <p:sldId id="264" r:id="rId9"/>
    <p:sldId id="273" r:id="rId10"/>
    <p:sldId id="270" r:id="rId11"/>
    <p:sldId id="274" r:id="rId12"/>
    <p:sldId id="271" r:id="rId13"/>
    <p:sldId id="276" r:id="rId14"/>
    <p:sldId id="275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9C2"/>
    <a:srgbClr val="AD04BC"/>
    <a:srgbClr val="6232C2"/>
    <a:srgbClr val="2940C2"/>
    <a:srgbClr val="19AA66"/>
    <a:srgbClr val="B001BC"/>
    <a:srgbClr val="FFFFFF"/>
    <a:srgbClr val="6B30C2"/>
    <a:srgbClr val="2840C2"/>
    <a:srgbClr val="1A7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2BFC3-F454-454C-8886-5C49A024DEEF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6763C-E03C-485C-97B0-C9108D59D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6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763C-E03C-485C-97B0-C9108D59D5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05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763C-E03C-485C-97B0-C9108D59D5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3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763C-E03C-485C-97B0-C9108D59D5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3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763C-E03C-485C-97B0-C9108D59D53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3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763C-E03C-485C-97B0-C9108D59D53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3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763C-E03C-485C-97B0-C9108D59D53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3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763C-E03C-485C-97B0-C9108D59D5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3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763C-E03C-485C-97B0-C9108D59D53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7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470CD-35BA-4D28-8BC4-11D3D0E6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F2E4D-42F1-4FEB-99DD-444E9BBC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EB5E6-95A4-46DB-9910-2A14F627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05322-0EF8-4B35-818E-B7BCF6F9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FAF3C-F3DE-4FA8-B99B-C426E05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3F7B6-8D63-4805-AB99-8EECD49B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FB7EF-6C35-4AD8-97C0-1BDCC696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301F5-22D1-431C-B9EB-7184783F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B2D7D-36FB-4322-9932-CAE09BEC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CC4F06-03AB-42BF-A5FD-329C50FB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0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B4707C-DC81-464B-AD97-E139FFE8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5D66C4-9669-4873-B83D-D24CD36E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BCF10-1A04-47EA-89E1-5DDC4928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446E5-DE98-4893-AD3B-BFAAEAB1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686C9-81B3-4FA5-BC48-D7F8199D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1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57C5C-A3F3-4B55-83F1-F21878D4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B2BBC-D73D-4E6B-B326-AEBA19B7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CC063-BD1F-4053-8270-8599FCB7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AE615-0B6D-454D-9BD4-5BBF735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6D101D-A75F-4CCE-84D9-7C183301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94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AFB3C-8D70-454F-AE93-67A0A275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B81F5-5922-4DB1-9836-62B4D372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06C71E-9C8B-496B-AF8D-18F556B7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AF8EA-6793-477F-A255-9ACE2254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7FF6-DD45-4316-AE98-3F8DF6A9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77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1E0D-13F4-443D-A563-19E73D97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060EE-42F4-40B7-BF47-E355D778F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3F942-8D8F-45E1-B15D-F9B38738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1CB36-5C3F-449F-849B-A6221659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9AC9D8-1E72-4777-93F9-9A4F50CF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9D32A-F2ED-4858-ADA9-F75F7973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85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183C2-7B8A-4364-AD8D-01C0E69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0E517-64AD-414C-8705-C8C3067F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EE4D10-C587-45FF-845B-E7841DEE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062138-D921-4E78-B1A8-B7B7E8233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86E511-674D-4352-AD7A-E857DBF4D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783C16-0CC3-4957-8BC9-D80CFBBD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D47CA3-DD7C-433E-B2E7-50029E4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058AF-4E87-4F92-A69C-FAAD406B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53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1A5D9-9F96-4DB3-860A-073FB1F7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AF93A-B7FA-4A67-A4E7-BF50EEB5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D537C2-7B4B-4B42-A4AE-375C47F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839BD3-E988-4056-8B60-D928845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75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BBFC07-8D4E-4243-BE70-21443788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282747-7D30-4E8C-AA3E-B2E0BDDB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46D6DA-1F5A-4B90-ADCC-A43EAF5E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94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DF8E1-1487-4DBE-8450-7A05AEB3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C1778-0454-4516-8017-72650D1E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8D6B7C-93E6-4DBC-9EA7-ADB44914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2699B7-9E12-4A10-80F2-A2D11D06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BF79B1-87CC-41CA-9942-BC9B2BD9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5BEE6A-BAE0-4287-98A1-5DB6410B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2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A2A80-4A16-423A-BA25-934BF46E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0FFC9A-1F7B-4B43-8E57-4CBF37AAF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5C8445-EA0F-4B99-800E-70DA604D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3B6B6-0E46-4C55-8490-A3C1D2C8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AFEB5E-6BB4-45EF-B58A-97105761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B4B4FE-DAAE-4EFF-AD20-22D5C5DE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969D32-1478-465B-AFB8-19ADD4CE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3F55C7-92CC-4493-B75C-6E2FCBA9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BB7FE-64A8-4ED9-8502-1768C4730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5F0D-D13B-4238-B347-5986CA21C25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7630A-407D-4EA5-AE94-4284B92D0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4FA48D-58E2-426F-BE47-2B7F7B75B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6F58-F55A-4BCC-91F1-B50EEE5E7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8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34F0A5C2-19A5-4427-9694-BCB6AD00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62" y="1037690"/>
            <a:ext cx="9253276" cy="3824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D2845-5420-4E07-8919-8AF68F9F80EF}"/>
              </a:ext>
            </a:extLst>
          </p:cNvPr>
          <p:cNvSpPr/>
          <p:nvPr/>
        </p:nvSpPr>
        <p:spPr>
          <a:xfrm>
            <a:off x="0" y="1"/>
            <a:ext cx="12192000" cy="780836"/>
          </a:xfrm>
          <a:prstGeom prst="rect">
            <a:avLst/>
          </a:prstGeom>
          <a:gradFill flip="none" rotWithShape="1">
            <a:gsLst>
              <a:gs pos="0">
                <a:srgbClr val="19749D"/>
              </a:gs>
              <a:gs pos="39000">
                <a:srgbClr val="1A74A4"/>
              </a:gs>
              <a:gs pos="100000">
                <a:srgbClr val="19AA6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86D63F-5E3C-4C3A-B1FA-63A3FD069A72}"/>
              </a:ext>
            </a:extLst>
          </p:cNvPr>
          <p:cNvSpPr txBox="1"/>
          <p:nvPr/>
        </p:nvSpPr>
        <p:spPr>
          <a:xfrm>
            <a:off x="2494908" y="4282759"/>
            <a:ext cx="7202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Avenir Next LT Pro Light" panose="020B0304020202020204" pitchFamily="34" charset="0"/>
              </a:rPr>
              <a:t>Clément POIRIER</a:t>
            </a:r>
            <a:endParaRPr lang="fr-FR" sz="2400" i="1" dirty="0">
              <a:latin typeface="Avenir Next LT Pro Light" panose="020B0304020202020204" pitchFamily="34" charset="0"/>
            </a:endParaRPr>
          </a:p>
          <a:p>
            <a:pPr algn="ctr"/>
            <a:r>
              <a:rPr lang="fr-FR" sz="2400" i="1" dirty="0">
                <a:latin typeface="Avenir Next LT Pro Light" panose="020B0304020202020204" pitchFamily="34" charset="0"/>
              </a:rPr>
              <a:t>Nouveau développeur</a:t>
            </a:r>
          </a:p>
          <a:p>
            <a:pPr algn="ctr"/>
            <a:endParaRPr lang="fr-FR" sz="2400" i="1" dirty="0">
              <a:latin typeface="Avenir Next LT Pro Light" panose="020B0304020202020204" pitchFamily="34" charset="0"/>
            </a:endParaRPr>
          </a:p>
          <a:p>
            <a:pPr algn="ctr"/>
            <a:r>
              <a:rPr lang="fr-FR" sz="3200" b="1" dirty="0" err="1">
                <a:latin typeface="Avenir Next LT Pro Light" panose="020B0304020202020204" pitchFamily="34" charset="0"/>
              </a:rPr>
              <a:t>Park’it</a:t>
            </a:r>
            <a:r>
              <a:rPr lang="fr-FR" sz="3200" b="1" dirty="0">
                <a:latin typeface="Avenir Next LT Pro Light" panose="020B0304020202020204" pitchFamily="34" charset="0"/>
              </a:rPr>
              <a:t> [reprise du projet]</a:t>
            </a:r>
          </a:p>
        </p:txBody>
      </p:sp>
    </p:spTree>
    <p:extLst>
      <p:ext uri="{BB962C8B-B14F-4D97-AF65-F5344CB8AC3E}">
        <p14:creationId xmlns:p14="http://schemas.microsoft.com/office/powerpoint/2010/main" val="17888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446330" y="6083300"/>
            <a:ext cx="9359889" cy="159678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Problèmes rencontrés    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854347" y="67385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3D974C7-6A3F-4506-A6C9-D56CF79678F3}"/>
              </a:ext>
            </a:extLst>
          </p:cNvPr>
          <p:cNvSpPr txBox="1"/>
          <p:nvPr/>
        </p:nvSpPr>
        <p:spPr>
          <a:xfrm>
            <a:off x="3638978" y="2397035"/>
            <a:ext cx="535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ova Light" panose="020B0304020202020204" pitchFamily="34" charset="0"/>
              </a:rPr>
              <a:t>Gérer les arrondis des dates lorsqu’elles sont ajoutées dans la BDD pour passer les tests.</a:t>
            </a:r>
            <a:endParaRPr lang="fr-FR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5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446330" y="6083300"/>
            <a:ext cx="9359889" cy="159678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Solution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854347" y="67385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6AEDBB7-167C-45E9-85E0-70E59A80B2B6}"/>
              </a:ext>
            </a:extLst>
          </p:cNvPr>
          <p:cNvSpPr txBox="1"/>
          <p:nvPr/>
        </p:nvSpPr>
        <p:spPr>
          <a:xfrm>
            <a:off x="980587" y="1443292"/>
            <a:ext cx="53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ova Light" panose="020B0304020202020204" pitchFamily="34" charset="0"/>
              </a:rPr>
              <a:t>Gérer les arrondis des dates</a:t>
            </a:r>
            <a:endParaRPr lang="fr-FR" dirty="0">
              <a:latin typeface="Arial Nova Light" panose="020B0304020202020204" pitchFamily="34" charset="0"/>
            </a:endParaRPr>
          </a:p>
        </p:txBody>
      </p:sp>
      <p:pic>
        <p:nvPicPr>
          <p:cNvPr id="3" name="Image 2" descr="Une image contenant photo, noir, assis, portable&#10;&#10;Description générée automatiquement">
            <a:extLst>
              <a:ext uri="{FF2B5EF4-FFF2-40B4-BE49-F238E27FC236}">
                <a16:creationId xmlns:a16="http://schemas.microsoft.com/office/drawing/2014/main" id="{0B84F417-CA76-4615-B9EC-137576CD8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15" y="2857470"/>
            <a:ext cx="8644534" cy="23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446330" y="6083300"/>
            <a:ext cx="9359889" cy="159678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Problèmes rencontrés    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854347" y="67385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229CE13-B570-4312-A4D0-93126420E876}"/>
              </a:ext>
            </a:extLst>
          </p:cNvPr>
          <p:cNvSpPr txBox="1"/>
          <p:nvPr/>
        </p:nvSpPr>
        <p:spPr>
          <a:xfrm>
            <a:off x="3416300" y="2374037"/>
            <a:ext cx="535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ova Light" panose="020B0304020202020204" pitchFamily="34" charset="0"/>
              </a:rPr>
              <a:t>Bien répartir les rapports des tests unitaire et d’intégration afin de les merge avec </a:t>
            </a:r>
            <a:r>
              <a:rPr lang="fr-FR" sz="3600" dirty="0" err="1">
                <a:latin typeface="Arial Nova Light" panose="020B0304020202020204" pitchFamily="34" charset="0"/>
              </a:rPr>
              <a:t>Jacoco</a:t>
            </a:r>
            <a:r>
              <a:rPr lang="fr-FR" sz="3600" dirty="0">
                <a:latin typeface="Arial Nova Light" panose="020B0304020202020204" pitchFamily="34" charset="0"/>
              </a:rPr>
              <a:t>.</a:t>
            </a:r>
            <a:endParaRPr lang="fr-FR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2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446330" y="6083300"/>
            <a:ext cx="9359889" cy="159678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Solution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854347" y="67385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B1C1154-F484-457B-A59A-1241FD20BDFA}"/>
              </a:ext>
            </a:extLst>
          </p:cNvPr>
          <p:cNvSpPr txBox="1"/>
          <p:nvPr/>
        </p:nvSpPr>
        <p:spPr>
          <a:xfrm>
            <a:off x="980587" y="1443292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ova Light" panose="020B0304020202020204" pitchFamily="34" charset="0"/>
              </a:rPr>
              <a:t>Merge les rapports</a:t>
            </a:r>
            <a:endParaRPr lang="fr-FR" dirty="0">
              <a:latin typeface="Arial Nova Light" panose="020B03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CC1C96-4A14-4DE6-B728-2717D389EE48}"/>
              </a:ext>
            </a:extLst>
          </p:cNvPr>
          <p:cNvSpPr txBox="1"/>
          <p:nvPr/>
        </p:nvSpPr>
        <p:spPr>
          <a:xfrm>
            <a:off x="3638978" y="3440130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ova Light" panose="020B0304020202020204" pitchFamily="34" charset="0"/>
              </a:rPr>
              <a:t>Voir le POM.xml </a:t>
            </a:r>
            <a:endParaRPr lang="fr-FR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85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432" y="5054885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588000" y="255011"/>
            <a:ext cx="11016000" cy="106599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1047964" y="673852"/>
            <a:ext cx="6565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Modifications possibles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/>
          <p:nvPr/>
        </p:nvCxnSpPr>
        <p:spPr>
          <a:xfrm>
            <a:off x="1047964" y="1571946"/>
            <a:ext cx="60823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B766CE7-9124-4893-88D0-F06370C01A1D}"/>
              </a:ext>
            </a:extLst>
          </p:cNvPr>
          <p:cNvSpPr txBox="1"/>
          <p:nvPr/>
        </p:nvSpPr>
        <p:spPr>
          <a:xfrm>
            <a:off x="1521289" y="2721161"/>
            <a:ext cx="8126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 Nova Light" panose="020B0304020202020204" pitchFamily="34" charset="0"/>
              </a:rPr>
              <a:t>Suivre le ticket avec son id qui est enregistré sur un compte utilisateur.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 Nova Light" panose="020B0304020202020204" pitchFamily="34" charset="0"/>
              </a:rPr>
              <a:t>Ne pas rajouter de variable pour vérifier le paiement mais l’initialiser à </a:t>
            </a:r>
            <a:r>
              <a:rPr lang="fr-FR" sz="2400" dirty="0" err="1">
                <a:latin typeface="Arial Nova Light" panose="020B0304020202020204" pitchFamily="34" charset="0"/>
              </a:rPr>
              <a:t>Null</a:t>
            </a:r>
            <a:r>
              <a:rPr lang="fr-FR" sz="2400" dirty="0">
                <a:latin typeface="Arial Nova Light" panose="020B0304020202020204" pitchFamily="34" charset="0"/>
              </a:rPr>
              <a:t> si rien n’est payé et vérifier selon la valeur du prix.</a:t>
            </a:r>
          </a:p>
        </p:txBody>
      </p:sp>
    </p:spTree>
    <p:extLst>
      <p:ext uri="{BB962C8B-B14F-4D97-AF65-F5344CB8AC3E}">
        <p14:creationId xmlns:p14="http://schemas.microsoft.com/office/powerpoint/2010/main" val="8228123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FD2845-5420-4E07-8919-8AF68F9F80EF}"/>
              </a:ext>
            </a:extLst>
          </p:cNvPr>
          <p:cNvSpPr/>
          <p:nvPr/>
        </p:nvSpPr>
        <p:spPr>
          <a:xfrm>
            <a:off x="0" y="1"/>
            <a:ext cx="12192000" cy="780836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86D63F-5E3C-4C3A-B1FA-63A3FD069A72}"/>
              </a:ext>
            </a:extLst>
          </p:cNvPr>
          <p:cNvSpPr txBox="1"/>
          <p:nvPr/>
        </p:nvSpPr>
        <p:spPr>
          <a:xfrm>
            <a:off x="2494908" y="4660226"/>
            <a:ext cx="720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venir Next LT Pro Light" panose="020B0304020202020204" pitchFamily="34" charset="0"/>
              </a:rPr>
              <a:t>Merci pour votre attention ! </a:t>
            </a:r>
          </a:p>
          <a:p>
            <a:pPr algn="ctr"/>
            <a:r>
              <a:rPr lang="fr-FR" sz="3600" dirty="0">
                <a:latin typeface="Avenir Next LT Pro Light" panose="020B0304020202020204" pitchFamily="34" charset="0"/>
              </a:rPr>
              <a:t>A bientôt !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21D045-837D-4269-BEB5-83450AB61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8" y="1595118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ash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FD2845-5420-4E07-8919-8AF68F9F80EF}"/>
              </a:ext>
            </a:extLst>
          </p:cNvPr>
          <p:cNvSpPr/>
          <p:nvPr/>
        </p:nvSpPr>
        <p:spPr>
          <a:xfrm>
            <a:off x="0" y="1"/>
            <a:ext cx="12192000" cy="780836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86D63F-5E3C-4C3A-B1FA-63A3FD069A72}"/>
              </a:ext>
            </a:extLst>
          </p:cNvPr>
          <p:cNvSpPr txBox="1"/>
          <p:nvPr/>
        </p:nvSpPr>
        <p:spPr>
          <a:xfrm>
            <a:off x="2494908" y="4660226"/>
            <a:ext cx="72021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Avenir Next LT Pro Light" panose="020B0304020202020204" pitchFamily="34" charset="0"/>
              </a:rPr>
              <a:t>Présentation de l’appli et des rapports de tests </a:t>
            </a:r>
            <a:endParaRPr lang="fr-FR" sz="2400" i="1" dirty="0">
              <a:latin typeface="Avenir Next LT Pro Light" panose="020B0304020202020204" pitchFamily="34" charset="0"/>
            </a:endParaRPr>
          </a:p>
          <a:p>
            <a:pPr algn="ctr"/>
            <a:endParaRPr lang="fr-FR" i="1" dirty="0">
              <a:latin typeface="Avenir Next LT Pro Light" panose="020B0304020202020204" pitchFamily="34" charset="0"/>
            </a:endParaRPr>
          </a:p>
          <a:p>
            <a:pPr algn="ctr"/>
            <a:endParaRPr lang="fr-FR" sz="2400" i="1" dirty="0">
              <a:latin typeface="Avenir Next LT Pro Light" panose="020B03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21D045-837D-4269-BEB5-83450AB61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8" y="1595118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9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432" y="5054885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588000" y="255011"/>
            <a:ext cx="11016000" cy="106599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1047964" y="673852"/>
            <a:ext cx="65656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Ajouts au projet</a:t>
            </a:r>
            <a:endParaRPr lang="fr-FR" sz="3600" dirty="0">
              <a:latin typeface="Avenir Next LT Pro Light" panose="020B0304020202020204" pitchFamily="34" charset="0"/>
            </a:endParaRPr>
          </a:p>
          <a:p>
            <a:endParaRPr lang="fr-FR" sz="2000" dirty="0">
              <a:latin typeface="Avenir Next LT Pro Light" panose="020B0304020202020204" pitchFamily="34" charset="0"/>
            </a:endParaRPr>
          </a:p>
          <a:p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/>
          <p:nvPr/>
        </p:nvCxnSpPr>
        <p:spPr>
          <a:xfrm>
            <a:off x="1047964" y="1571946"/>
            <a:ext cx="60823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B766CE7-9124-4893-88D0-F06370C01A1D}"/>
              </a:ext>
            </a:extLst>
          </p:cNvPr>
          <p:cNvSpPr txBox="1"/>
          <p:nvPr/>
        </p:nvSpPr>
        <p:spPr>
          <a:xfrm>
            <a:off x="1356189" y="1854503"/>
            <a:ext cx="8126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 Nova Light" panose="020B0304020202020204" pitchFamily="34" charset="0"/>
              </a:rPr>
              <a:t>Stationnement </a:t>
            </a:r>
            <a:r>
              <a:rPr lang="fr-FR" sz="2400" u="sng" dirty="0">
                <a:latin typeface="Arial Nova Light" panose="020B0304020202020204" pitchFamily="34" charset="0"/>
              </a:rPr>
              <a:t>gratuit</a:t>
            </a:r>
            <a:r>
              <a:rPr lang="fr-FR" sz="2400" dirty="0">
                <a:latin typeface="Arial Nova Light" panose="020B0304020202020204" pitchFamily="34" charset="0"/>
              </a:rPr>
              <a:t> pour 30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 Nova Light" panose="020B0304020202020204" pitchFamily="34" charset="0"/>
              </a:rPr>
              <a:t>Ajouter une </a:t>
            </a:r>
            <a:r>
              <a:rPr lang="fr-FR" sz="2400" u="sng" dirty="0">
                <a:latin typeface="Arial Nova Light" panose="020B0304020202020204" pitchFamily="34" charset="0"/>
              </a:rPr>
              <a:t>réduction</a:t>
            </a:r>
            <a:r>
              <a:rPr lang="fr-FR" sz="2400" dirty="0">
                <a:latin typeface="Arial Nova Light" panose="020B0304020202020204" pitchFamily="34" charset="0"/>
              </a:rPr>
              <a:t> de 5% pour les utilisateurs récurrents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 Nova Light" panose="020B0304020202020204" pitchFamily="34" charset="0"/>
              </a:rPr>
              <a:t>Ajouter des tests </a:t>
            </a:r>
            <a:r>
              <a:rPr lang="fr-FR" sz="2400" u="sng" dirty="0">
                <a:latin typeface="Arial Nova Light" panose="020B0304020202020204" pitchFamily="34" charset="0"/>
              </a:rPr>
              <a:t>unitaires</a:t>
            </a:r>
            <a:r>
              <a:rPr lang="fr-FR" sz="2400" dirty="0">
                <a:latin typeface="Arial Nova Light" panose="020B0304020202020204" pitchFamily="34" charset="0"/>
              </a:rPr>
              <a:t> pour vérifier les prix calculés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 Nova Light" panose="020B0304020202020204" pitchFamily="34" charset="0"/>
              </a:rPr>
              <a:t>Ajouter des tests </a:t>
            </a:r>
            <a:r>
              <a:rPr lang="fr-FR" sz="2400" u="sng" dirty="0">
                <a:latin typeface="Arial Nova Light" panose="020B0304020202020204" pitchFamily="34" charset="0"/>
              </a:rPr>
              <a:t>d’intégration</a:t>
            </a:r>
            <a:r>
              <a:rPr lang="fr-FR" sz="2400" dirty="0">
                <a:latin typeface="Arial Nova Light" panose="020B0304020202020204" pitchFamily="34" charset="0"/>
              </a:rPr>
              <a:t> pour  vérifier le bon fonctionnement des interactions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691467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432" y="5054885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588000" y="255011"/>
            <a:ext cx="11016000" cy="106599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1047964" y="673852"/>
            <a:ext cx="6565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Techniques de travail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/>
          <p:nvPr/>
        </p:nvCxnSpPr>
        <p:spPr>
          <a:xfrm>
            <a:off x="1047964" y="1571946"/>
            <a:ext cx="60823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3B75B3-2DB1-4ED1-98A9-0737AE9AB4A8}"/>
              </a:ext>
            </a:extLst>
          </p:cNvPr>
          <p:cNvSpPr/>
          <p:nvPr/>
        </p:nvSpPr>
        <p:spPr>
          <a:xfrm>
            <a:off x="3192736" y="3968335"/>
            <a:ext cx="1935509" cy="1017141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chemeClr val="tx1"/>
                </a:solidFill>
                <a:latin typeface="Arial Nova Light" panose="020B0304020202020204" pitchFamily="34" charset="0"/>
              </a:rPr>
              <a:t>REFRACTOR</a:t>
            </a:r>
            <a:endParaRPr lang="fr-FR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5473A-CE45-44C9-91FC-FA4185523988}"/>
              </a:ext>
            </a:extLst>
          </p:cNvPr>
          <p:cNvSpPr/>
          <p:nvPr/>
        </p:nvSpPr>
        <p:spPr>
          <a:xfrm>
            <a:off x="5128245" y="1822046"/>
            <a:ext cx="1935509" cy="1017141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chemeClr val="tx1"/>
                </a:solidFill>
                <a:latin typeface="Arial Nova Light" panose="020B0304020202020204" pitchFamily="34" charset="0"/>
              </a:rPr>
              <a:t>RED</a:t>
            </a:r>
            <a:endParaRPr lang="fr-FR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1D54AB-87DF-4B56-B8C4-C4758C83D103}"/>
              </a:ext>
            </a:extLst>
          </p:cNvPr>
          <p:cNvSpPr/>
          <p:nvPr/>
        </p:nvSpPr>
        <p:spPr>
          <a:xfrm>
            <a:off x="7094814" y="3920183"/>
            <a:ext cx="1935509" cy="1017141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rgbClr val="19AA66"/>
            </a:solidFill>
          </a:ln>
          <a:effectLst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chemeClr val="tx1"/>
                </a:solidFill>
                <a:latin typeface="Arial Nova Light" panose="020B0304020202020204" pitchFamily="34" charset="0"/>
              </a:rPr>
              <a:t>GREEN</a:t>
            </a:r>
            <a:endParaRPr lang="fr-FR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Flèche : courbe vers la droite 5">
            <a:extLst>
              <a:ext uri="{FF2B5EF4-FFF2-40B4-BE49-F238E27FC236}">
                <a16:creationId xmlns:a16="http://schemas.microsoft.com/office/drawing/2014/main" id="{AB389095-96E0-4ED3-8F40-12EABB54CAB9}"/>
              </a:ext>
            </a:extLst>
          </p:cNvPr>
          <p:cNvSpPr/>
          <p:nvPr/>
        </p:nvSpPr>
        <p:spPr>
          <a:xfrm flipV="1">
            <a:off x="3762990" y="2236943"/>
            <a:ext cx="1192024" cy="1628852"/>
          </a:xfrm>
          <a:custGeom>
            <a:avLst/>
            <a:gdLst>
              <a:gd name="connsiteX0" fmla="*/ 0 w 1217757"/>
              <a:gd name="connsiteY0" fmla="*/ 1350916 h 3165889"/>
              <a:gd name="connsiteX1" fmla="*/ 574477 w 1217757"/>
              <a:gd name="connsiteY1" fmla="*/ 2497964 h 3165889"/>
              <a:gd name="connsiteX2" fmla="*/ 574477 w 1217757"/>
              <a:gd name="connsiteY2" fmla="*/ 2359061 h 3165889"/>
              <a:gd name="connsiteX3" fmla="*/ 1217757 w 1217757"/>
              <a:gd name="connsiteY3" fmla="*/ 2864409 h 3165889"/>
              <a:gd name="connsiteX4" fmla="*/ 574477 w 1217757"/>
              <a:gd name="connsiteY4" fmla="*/ 2962021 h 3165889"/>
              <a:gd name="connsiteX5" fmla="*/ 574477 w 1217757"/>
              <a:gd name="connsiteY5" fmla="*/ 2823117 h 3165889"/>
              <a:gd name="connsiteX6" fmla="*/ 0 w 1217757"/>
              <a:gd name="connsiteY6" fmla="*/ 1676069 h 3165889"/>
              <a:gd name="connsiteX7" fmla="*/ 0 w 1217757"/>
              <a:gd name="connsiteY7" fmla="*/ 1350916 h 3165889"/>
              <a:gd name="connsiteX0" fmla="*/ 1217757 w 1217757"/>
              <a:gd name="connsiteY0" fmla="*/ 325153 h 3165889"/>
              <a:gd name="connsiteX1" fmla="*/ 8851 w 1217757"/>
              <a:gd name="connsiteY1" fmla="*/ 1513492 h 3165889"/>
              <a:gd name="connsiteX2" fmla="*/ 261424 w 1217757"/>
              <a:gd name="connsiteY2" fmla="*/ 514583 h 3165889"/>
              <a:gd name="connsiteX3" fmla="*/ 1217758 w 1217757"/>
              <a:gd name="connsiteY3" fmla="*/ 0 h 3165889"/>
              <a:gd name="connsiteX4" fmla="*/ 1217757 w 1217757"/>
              <a:gd name="connsiteY4" fmla="*/ 325153 h 3165889"/>
              <a:gd name="connsiteX0" fmla="*/ 0 w 1217757"/>
              <a:gd name="connsiteY0" fmla="*/ 1350916 h 3165889"/>
              <a:gd name="connsiteX1" fmla="*/ 574477 w 1217757"/>
              <a:gd name="connsiteY1" fmla="*/ 2497964 h 3165889"/>
              <a:gd name="connsiteX2" fmla="*/ 574477 w 1217757"/>
              <a:gd name="connsiteY2" fmla="*/ 2359061 h 3165889"/>
              <a:gd name="connsiteX3" fmla="*/ 1217757 w 1217757"/>
              <a:gd name="connsiteY3" fmla="*/ 2864409 h 3165889"/>
              <a:gd name="connsiteX4" fmla="*/ 574477 w 1217757"/>
              <a:gd name="connsiteY4" fmla="*/ 2962021 h 3165889"/>
              <a:gd name="connsiteX5" fmla="*/ 574477 w 1217757"/>
              <a:gd name="connsiteY5" fmla="*/ 2823117 h 3165889"/>
              <a:gd name="connsiteX6" fmla="*/ 0 w 1217757"/>
              <a:gd name="connsiteY6" fmla="*/ 1676069 h 3165889"/>
              <a:gd name="connsiteX7" fmla="*/ 0 w 1217757"/>
              <a:gd name="connsiteY7" fmla="*/ 1350916 h 3165889"/>
              <a:gd name="connsiteX8" fmla="*/ 1217757 w 1217757"/>
              <a:gd name="connsiteY8" fmla="*/ 0 h 3165889"/>
              <a:gd name="connsiteX9" fmla="*/ 1217757 w 1217757"/>
              <a:gd name="connsiteY9" fmla="*/ 325153 h 3165889"/>
              <a:gd name="connsiteX10" fmla="*/ 8851 w 1217757"/>
              <a:gd name="connsiteY10" fmla="*/ 1513492 h 3165889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8" fmla="*/ 1217757 w 1217758"/>
              <a:gd name="connsiteY8" fmla="*/ 0 h 2962021"/>
              <a:gd name="connsiteX9" fmla="*/ 1217757 w 1217758"/>
              <a:gd name="connsiteY9" fmla="*/ 325153 h 2962021"/>
              <a:gd name="connsiteX10" fmla="*/ 8851 w 1217758"/>
              <a:gd name="connsiteY10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1217757 w 1217758"/>
              <a:gd name="connsiteY8" fmla="*/ 325153 h 2962021"/>
              <a:gd name="connsiteX9" fmla="*/ 8851 w 1217758"/>
              <a:gd name="connsiteY9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8851 w 1217758"/>
              <a:gd name="connsiteY8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8851 w 1217758"/>
              <a:gd name="connsiteY8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15891 w 1217758"/>
              <a:gd name="connsiteY1" fmla="*/ 13400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15891 w 1217758"/>
              <a:gd name="connsiteY1" fmla="*/ 13400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8851 w 1217757"/>
              <a:gd name="connsiteY7" fmla="*/ 173409 h 1621938"/>
              <a:gd name="connsiteX0" fmla="*/ 0 w 1217757"/>
              <a:gd name="connsiteY0" fmla="*/ 61790 h 1672895"/>
              <a:gd name="connsiteX1" fmla="*/ 574477 w 1217757"/>
              <a:gd name="connsiteY1" fmla="*/ 1208838 h 1672895"/>
              <a:gd name="connsiteX2" fmla="*/ 574477 w 1217757"/>
              <a:gd name="connsiteY2" fmla="*/ 1069935 h 1672895"/>
              <a:gd name="connsiteX3" fmla="*/ 1217757 w 1217757"/>
              <a:gd name="connsiteY3" fmla="*/ 1575283 h 1672895"/>
              <a:gd name="connsiteX4" fmla="*/ 574477 w 1217757"/>
              <a:gd name="connsiteY4" fmla="*/ 1672895 h 1672895"/>
              <a:gd name="connsiteX5" fmla="*/ 574477 w 1217757"/>
              <a:gd name="connsiteY5" fmla="*/ 1533991 h 1672895"/>
              <a:gd name="connsiteX6" fmla="*/ 0 w 1217757"/>
              <a:gd name="connsiteY6" fmla="*/ 386943 h 1672895"/>
              <a:gd name="connsiteX7" fmla="*/ 0 w 1217757"/>
              <a:gd name="connsiteY7" fmla="*/ 61790 h 1672895"/>
              <a:gd name="connsiteX0" fmla="*/ 2792 w 1217757"/>
              <a:gd name="connsiteY0" fmla="*/ 57074 h 1672895"/>
              <a:gd name="connsiteX1" fmla="*/ 15891 w 1217757"/>
              <a:gd name="connsiteY1" fmla="*/ 50957 h 1672895"/>
              <a:gd name="connsiteX2" fmla="*/ 2792 w 1217757"/>
              <a:gd name="connsiteY2" fmla="*/ 57074 h 1672895"/>
              <a:gd name="connsiteX0" fmla="*/ 0 w 1217757"/>
              <a:gd name="connsiteY0" fmla="*/ 61790 h 1672895"/>
              <a:gd name="connsiteX1" fmla="*/ 574477 w 1217757"/>
              <a:gd name="connsiteY1" fmla="*/ 1208838 h 1672895"/>
              <a:gd name="connsiteX2" fmla="*/ 574477 w 1217757"/>
              <a:gd name="connsiteY2" fmla="*/ 1069935 h 1672895"/>
              <a:gd name="connsiteX3" fmla="*/ 1217757 w 1217757"/>
              <a:gd name="connsiteY3" fmla="*/ 1575283 h 1672895"/>
              <a:gd name="connsiteX4" fmla="*/ 574477 w 1217757"/>
              <a:gd name="connsiteY4" fmla="*/ 1672895 h 1672895"/>
              <a:gd name="connsiteX5" fmla="*/ 574477 w 1217757"/>
              <a:gd name="connsiteY5" fmla="*/ 1533991 h 1672895"/>
              <a:gd name="connsiteX6" fmla="*/ 0 w 1217757"/>
              <a:gd name="connsiteY6" fmla="*/ 386943 h 1672895"/>
              <a:gd name="connsiteX7" fmla="*/ 135851 w 1217757"/>
              <a:gd name="connsiteY7" fmla="*/ 0 h 1672895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243801 w 1217757"/>
              <a:gd name="connsiteY7" fmla="*/ 236380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7937 w 1217757"/>
              <a:gd name="connsiteY0" fmla="*/ 15595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0" fmla="*/ 0 w 1217757"/>
              <a:gd name="connsiteY0" fmla="*/ 4716 h 1615821"/>
              <a:gd name="connsiteX1" fmla="*/ 574477 w 1217757"/>
              <a:gd name="connsiteY1" fmla="*/ 1151764 h 1615821"/>
              <a:gd name="connsiteX2" fmla="*/ 574477 w 1217757"/>
              <a:gd name="connsiteY2" fmla="*/ 1012861 h 1615821"/>
              <a:gd name="connsiteX3" fmla="*/ 1217757 w 1217757"/>
              <a:gd name="connsiteY3" fmla="*/ 1518209 h 1615821"/>
              <a:gd name="connsiteX4" fmla="*/ 574477 w 1217757"/>
              <a:gd name="connsiteY4" fmla="*/ 1615821 h 1615821"/>
              <a:gd name="connsiteX5" fmla="*/ 574477 w 1217757"/>
              <a:gd name="connsiteY5" fmla="*/ 1476917 h 1615821"/>
              <a:gd name="connsiteX6" fmla="*/ 0 w 1217757"/>
              <a:gd name="connsiteY6" fmla="*/ 329869 h 1615821"/>
              <a:gd name="connsiteX7" fmla="*/ 0 w 1217757"/>
              <a:gd name="connsiteY7" fmla="*/ 4716 h 1615821"/>
              <a:gd name="connsiteX0" fmla="*/ 2792 w 1217757"/>
              <a:gd name="connsiteY0" fmla="*/ 0 h 1615821"/>
              <a:gd name="connsiteX1" fmla="*/ 85741 w 1217757"/>
              <a:gd name="connsiteY1" fmla="*/ 1821 h 1615821"/>
              <a:gd name="connsiteX2" fmla="*/ 2792 w 1217757"/>
              <a:gd name="connsiteY2" fmla="*/ 0 h 1615821"/>
              <a:gd name="connsiteX0" fmla="*/ 7937 w 1217757"/>
              <a:gd name="connsiteY0" fmla="*/ 9478 h 1615821"/>
              <a:gd name="connsiteX1" fmla="*/ 574477 w 1217757"/>
              <a:gd name="connsiteY1" fmla="*/ 1151764 h 1615821"/>
              <a:gd name="connsiteX2" fmla="*/ 574477 w 1217757"/>
              <a:gd name="connsiteY2" fmla="*/ 1012861 h 1615821"/>
              <a:gd name="connsiteX3" fmla="*/ 1217757 w 1217757"/>
              <a:gd name="connsiteY3" fmla="*/ 1518209 h 1615821"/>
              <a:gd name="connsiteX4" fmla="*/ 574477 w 1217757"/>
              <a:gd name="connsiteY4" fmla="*/ 1615821 h 1615821"/>
              <a:gd name="connsiteX5" fmla="*/ 574477 w 1217757"/>
              <a:gd name="connsiteY5" fmla="*/ 1476917 h 1615821"/>
              <a:gd name="connsiteX6" fmla="*/ 0 w 1217757"/>
              <a:gd name="connsiteY6" fmla="*/ 329869 h 1615821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7937 w 1217757"/>
              <a:gd name="connsiteY0" fmla="*/ 7657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198437 w 1217757"/>
              <a:gd name="connsiteY0" fmla="*/ 85444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0 w 1217757"/>
              <a:gd name="connsiteY0" fmla="*/ 11113 h 1622218"/>
              <a:gd name="connsiteX1" fmla="*/ 574477 w 1217757"/>
              <a:gd name="connsiteY1" fmla="*/ 1158161 h 1622218"/>
              <a:gd name="connsiteX2" fmla="*/ 574477 w 1217757"/>
              <a:gd name="connsiteY2" fmla="*/ 1019258 h 1622218"/>
              <a:gd name="connsiteX3" fmla="*/ 1217757 w 1217757"/>
              <a:gd name="connsiteY3" fmla="*/ 1524606 h 1622218"/>
              <a:gd name="connsiteX4" fmla="*/ 574477 w 1217757"/>
              <a:gd name="connsiteY4" fmla="*/ 1622218 h 1622218"/>
              <a:gd name="connsiteX5" fmla="*/ 574477 w 1217757"/>
              <a:gd name="connsiteY5" fmla="*/ 1483314 h 1622218"/>
              <a:gd name="connsiteX6" fmla="*/ 0 w 1217757"/>
              <a:gd name="connsiteY6" fmla="*/ 336266 h 1622218"/>
              <a:gd name="connsiteX7" fmla="*/ 0 w 1217757"/>
              <a:gd name="connsiteY7" fmla="*/ 11113 h 1622218"/>
              <a:gd name="connsiteX0" fmla="*/ 109154 w 1217757"/>
              <a:gd name="connsiteY0" fmla="*/ 44497 h 1622218"/>
              <a:gd name="connsiteX1" fmla="*/ 85741 w 1217757"/>
              <a:gd name="connsiteY1" fmla="*/ 8218 h 1622218"/>
              <a:gd name="connsiteX2" fmla="*/ 109154 w 1217757"/>
              <a:gd name="connsiteY2" fmla="*/ 44497 h 1622218"/>
              <a:gd name="connsiteX0" fmla="*/ 92074 w 1217757"/>
              <a:gd name="connsiteY0" fmla="*/ 0 h 1622218"/>
              <a:gd name="connsiteX1" fmla="*/ 574477 w 1217757"/>
              <a:gd name="connsiteY1" fmla="*/ 1158161 h 1622218"/>
              <a:gd name="connsiteX2" fmla="*/ 574477 w 1217757"/>
              <a:gd name="connsiteY2" fmla="*/ 1019258 h 1622218"/>
              <a:gd name="connsiteX3" fmla="*/ 1217757 w 1217757"/>
              <a:gd name="connsiteY3" fmla="*/ 1524606 h 1622218"/>
              <a:gd name="connsiteX4" fmla="*/ 574477 w 1217757"/>
              <a:gd name="connsiteY4" fmla="*/ 1622218 h 1622218"/>
              <a:gd name="connsiteX5" fmla="*/ 574477 w 1217757"/>
              <a:gd name="connsiteY5" fmla="*/ 1483314 h 1622218"/>
              <a:gd name="connsiteX6" fmla="*/ 0 w 1217757"/>
              <a:gd name="connsiteY6" fmla="*/ 336266 h 1622218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87312 w 1217757"/>
              <a:gd name="connsiteY0" fmla="*/ 4482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82550 w 1217757"/>
              <a:gd name="connsiteY0" fmla="*/ 0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7" fmla="*/ 82550 w 1217757"/>
              <a:gd name="connsiteY7" fmla="*/ 0 h 1620630"/>
              <a:gd name="connsiteX0" fmla="*/ 109154 w 1217757"/>
              <a:gd name="connsiteY0" fmla="*/ 42909 h 1620630"/>
              <a:gd name="connsiteX1" fmla="*/ 85741 w 1217757"/>
              <a:gd name="connsiteY1" fmla="*/ 6630 h 1620630"/>
              <a:gd name="connsiteX2" fmla="*/ 109154 w 1217757"/>
              <a:gd name="connsiteY2" fmla="*/ 42909 h 1620630"/>
              <a:gd name="connsiteX0" fmla="*/ 87312 w 1217757"/>
              <a:gd name="connsiteY0" fmla="*/ 11112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0" fmla="*/ 82550 w 1217757"/>
              <a:gd name="connsiteY0" fmla="*/ 0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7" fmla="*/ 82550 w 1217757"/>
              <a:gd name="connsiteY7" fmla="*/ 0 h 1620630"/>
              <a:gd name="connsiteX0" fmla="*/ 109154 w 1217757"/>
              <a:gd name="connsiteY0" fmla="*/ 42909 h 1620630"/>
              <a:gd name="connsiteX1" fmla="*/ 85741 w 1217757"/>
              <a:gd name="connsiteY1" fmla="*/ 6630 h 1620630"/>
              <a:gd name="connsiteX2" fmla="*/ 109154 w 1217757"/>
              <a:gd name="connsiteY2" fmla="*/ 42909 h 1620630"/>
              <a:gd name="connsiteX0" fmla="*/ 87312 w 1217757"/>
              <a:gd name="connsiteY0" fmla="*/ 11112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1588 w 1217757"/>
              <a:gd name="connsiteY6" fmla="*/ 4478 h 1620630"/>
              <a:gd name="connsiteX0" fmla="*/ 85725 w 1220932"/>
              <a:gd name="connsiteY0" fmla="*/ 0 h 1620630"/>
              <a:gd name="connsiteX1" fmla="*/ 577652 w 1220932"/>
              <a:gd name="connsiteY1" fmla="*/ 1156573 h 1620630"/>
              <a:gd name="connsiteX2" fmla="*/ 577652 w 1220932"/>
              <a:gd name="connsiteY2" fmla="*/ 1017670 h 1620630"/>
              <a:gd name="connsiteX3" fmla="*/ 1220932 w 1220932"/>
              <a:gd name="connsiteY3" fmla="*/ 1523018 h 1620630"/>
              <a:gd name="connsiteX4" fmla="*/ 577652 w 1220932"/>
              <a:gd name="connsiteY4" fmla="*/ 1620630 h 1620630"/>
              <a:gd name="connsiteX5" fmla="*/ 577652 w 1220932"/>
              <a:gd name="connsiteY5" fmla="*/ 1481726 h 1620630"/>
              <a:gd name="connsiteX6" fmla="*/ 0 w 1220932"/>
              <a:gd name="connsiteY6" fmla="*/ 6066 h 1620630"/>
              <a:gd name="connsiteX7" fmla="*/ 85725 w 1220932"/>
              <a:gd name="connsiteY7" fmla="*/ 0 h 1620630"/>
              <a:gd name="connsiteX0" fmla="*/ 112329 w 1220932"/>
              <a:gd name="connsiteY0" fmla="*/ 42909 h 1620630"/>
              <a:gd name="connsiteX1" fmla="*/ 88916 w 1220932"/>
              <a:gd name="connsiteY1" fmla="*/ 6630 h 1620630"/>
              <a:gd name="connsiteX2" fmla="*/ 112329 w 1220932"/>
              <a:gd name="connsiteY2" fmla="*/ 42909 h 1620630"/>
              <a:gd name="connsiteX0" fmla="*/ 90487 w 1220932"/>
              <a:gd name="connsiteY0" fmla="*/ 11112 h 1620630"/>
              <a:gd name="connsiteX1" fmla="*/ 577652 w 1220932"/>
              <a:gd name="connsiteY1" fmla="*/ 1156573 h 1620630"/>
              <a:gd name="connsiteX2" fmla="*/ 577652 w 1220932"/>
              <a:gd name="connsiteY2" fmla="*/ 1017670 h 1620630"/>
              <a:gd name="connsiteX3" fmla="*/ 1220932 w 1220932"/>
              <a:gd name="connsiteY3" fmla="*/ 1523018 h 1620630"/>
              <a:gd name="connsiteX4" fmla="*/ 577652 w 1220932"/>
              <a:gd name="connsiteY4" fmla="*/ 1620630 h 1620630"/>
              <a:gd name="connsiteX5" fmla="*/ 577652 w 1220932"/>
              <a:gd name="connsiteY5" fmla="*/ 1481726 h 1620630"/>
              <a:gd name="connsiteX6" fmla="*/ 4763 w 1220932"/>
              <a:gd name="connsiteY6" fmla="*/ 4478 h 1620630"/>
              <a:gd name="connsiteX0" fmla="*/ 85725 w 1220932"/>
              <a:gd name="connsiteY0" fmla="*/ 8222 h 1628852"/>
              <a:gd name="connsiteX1" fmla="*/ 577652 w 1220932"/>
              <a:gd name="connsiteY1" fmla="*/ 1164795 h 1628852"/>
              <a:gd name="connsiteX2" fmla="*/ 577652 w 1220932"/>
              <a:gd name="connsiteY2" fmla="*/ 1025892 h 1628852"/>
              <a:gd name="connsiteX3" fmla="*/ 1220932 w 1220932"/>
              <a:gd name="connsiteY3" fmla="*/ 1531240 h 1628852"/>
              <a:gd name="connsiteX4" fmla="*/ 577652 w 1220932"/>
              <a:gd name="connsiteY4" fmla="*/ 1628852 h 1628852"/>
              <a:gd name="connsiteX5" fmla="*/ 577652 w 1220932"/>
              <a:gd name="connsiteY5" fmla="*/ 1489948 h 1628852"/>
              <a:gd name="connsiteX6" fmla="*/ 0 w 1220932"/>
              <a:gd name="connsiteY6" fmla="*/ 14288 h 1628852"/>
              <a:gd name="connsiteX7" fmla="*/ 85725 w 1220932"/>
              <a:gd name="connsiteY7" fmla="*/ 8222 h 1628852"/>
              <a:gd name="connsiteX0" fmla="*/ 112329 w 1220932"/>
              <a:gd name="connsiteY0" fmla="*/ 51131 h 1628852"/>
              <a:gd name="connsiteX1" fmla="*/ 88916 w 1220932"/>
              <a:gd name="connsiteY1" fmla="*/ 14852 h 1628852"/>
              <a:gd name="connsiteX2" fmla="*/ 112329 w 1220932"/>
              <a:gd name="connsiteY2" fmla="*/ 51131 h 1628852"/>
              <a:gd name="connsiteX0" fmla="*/ 90487 w 1220932"/>
              <a:gd name="connsiteY0" fmla="*/ 19334 h 1628852"/>
              <a:gd name="connsiteX1" fmla="*/ 577652 w 1220932"/>
              <a:gd name="connsiteY1" fmla="*/ 1164795 h 1628852"/>
              <a:gd name="connsiteX2" fmla="*/ 577652 w 1220932"/>
              <a:gd name="connsiteY2" fmla="*/ 1025892 h 1628852"/>
              <a:gd name="connsiteX3" fmla="*/ 1220932 w 1220932"/>
              <a:gd name="connsiteY3" fmla="*/ 1531240 h 1628852"/>
              <a:gd name="connsiteX4" fmla="*/ 577652 w 1220932"/>
              <a:gd name="connsiteY4" fmla="*/ 1628852 h 1628852"/>
              <a:gd name="connsiteX5" fmla="*/ 577652 w 1220932"/>
              <a:gd name="connsiteY5" fmla="*/ 1489948 h 1628852"/>
              <a:gd name="connsiteX6" fmla="*/ 1 w 1220932"/>
              <a:gd name="connsiteY6" fmla="*/ 0 h 1628852"/>
              <a:gd name="connsiteX0" fmla="*/ 88900 w 1224107"/>
              <a:gd name="connsiteY0" fmla="*/ 8222 h 1628852"/>
              <a:gd name="connsiteX1" fmla="*/ 580827 w 1224107"/>
              <a:gd name="connsiteY1" fmla="*/ 1164795 h 1628852"/>
              <a:gd name="connsiteX2" fmla="*/ 580827 w 1224107"/>
              <a:gd name="connsiteY2" fmla="*/ 1025892 h 1628852"/>
              <a:gd name="connsiteX3" fmla="*/ 1224107 w 1224107"/>
              <a:gd name="connsiteY3" fmla="*/ 1531240 h 1628852"/>
              <a:gd name="connsiteX4" fmla="*/ 580827 w 1224107"/>
              <a:gd name="connsiteY4" fmla="*/ 1628852 h 1628852"/>
              <a:gd name="connsiteX5" fmla="*/ 580827 w 1224107"/>
              <a:gd name="connsiteY5" fmla="*/ 1489948 h 1628852"/>
              <a:gd name="connsiteX6" fmla="*/ 0 w 1224107"/>
              <a:gd name="connsiteY6" fmla="*/ 6351 h 1628852"/>
              <a:gd name="connsiteX7" fmla="*/ 88900 w 1224107"/>
              <a:gd name="connsiteY7" fmla="*/ 8222 h 1628852"/>
              <a:gd name="connsiteX0" fmla="*/ 115504 w 1224107"/>
              <a:gd name="connsiteY0" fmla="*/ 51131 h 1628852"/>
              <a:gd name="connsiteX1" fmla="*/ 92091 w 1224107"/>
              <a:gd name="connsiteY1" fmla="*/ 14852 h 1628852"/>
              <a:gd name="connsiteX2" fmla="*/ 115504 w 1224107"/>
              <a:gd name="connsiteY2" fmla="*/ 51131 h 1628852"/>
              <a:gd name="connsiteX0" fmla="*/ 93662 w 1224107"/>
              <a:gd name="connsiteY0" fmla="*/ 19334 h 1628852"/>
              <a:gd name="connsiteX1" fmla="*/ 580827 w 1224107"/>
              <a:gd name="connsiteY1" fmla="*/ 1164795 h 1628852"/>
              <a:gd name="connsiteX2" fmla="*/ 580827 w 1224107"/>
              <a:gd name="connsiteY2" fmla="*/ 1025892 h 1628852"/>
              <a:gd name="connsiteX3" fmla="*/ 1224107 w 1224107"/>
              <a:gd name="connsiteY3" fmla="*/ 1531240 h 1628852"/>
              <a:gd name="connsiteX4" fmla="*/ 580827 w 1224107"/>
              <a:gd name="connsiteY4" fmla="*/ 1628852 h 1628852"/>
              <a:gd name="connsiteX5" fmla="*/ 580827 w 1224107"/>
              <a:gd name="connsiteY5" fmla="*/ 1489948 h 1628852"/>
              <a:gd name="connsiteX6" fmla="*/ 3176 w 1224107"/>
              <a:gd name="connsiteY6" fmla="*/ 0 h 162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107" h="1628852" stroke="0" extrusionOk="0">
                <a:moveTo>
                  <a:pt x="88900" y="8222"/>
                </a:moveTo>
                <a:cubicBezTo>
                  <a:pt x="88900" y="474995"/>
                  <a:pt x="223562" y="918222"/>
                  <a:pt x="580827" y="1164795"/>
                </a:cubicBezTo>
                <a:lnTo>
                  <a:pt x="580827" y="1025892"/>
                </a:lnTo>
                <a:lnTo>
                  <a:pt x="1224107" y="1531240"/>
                </a:lnTo>
                <a:lnTo>
                  <a:pt x="580827" y="1628852"/>
                </a:lnTo>
                <a:lnTo>
                  <a:pt x="580827" y="1489948"/>
                </a:lnTo>
                <a:cubicBezTo>
                  <a:pt x="223562" y="1243375"/>
                  <a:pt x="0" y="473124"/>
                  <a:pt x="0" y="6351"/>
                </a:cubicBezTo>
                <a:lnTo>
                  <a:pt x="88900" y="8222"/>
                </a:lnTo>
                <a:close/>
              </a:path>
              <a:path w="1224107" h="1628852" fill="darkenLess" stroke="0" extrusionOk="0">
                <a:moveTo>
                  <a:pt x="115504" y="51131"/>
                </a:moveTo>
                <a:lnTo>
                  <a:pt x="92091" y="14852"/>
                </a:lnTo>
                <a:lnTo>
                  <a:pt x="115504" y="51131"/>
                </a:lnTo>
                <a:close/>
              </a:path>
              <a:path w="1224107" h="1628852" fill="none" extrusionOk="0">
                <a:moveTo>
                  <a:pt x="93662" y="19334"/>
                </a:moveTo>
                <a:cubicBezTo>
                  <a:pt x="93662" y="486107"/>
                  <a:pt x="223562" y="918222"/>
                  <a:pt x="580827" y="1164795"/>
                </a:cubicBezTo>
                <a:lnTo>
                  <a:pt x="580827" y="1025892"/>
                </a:lnTo>
                <a:lnTo>
                  <a:pt x="1224107" y="1531240"/>
                </a:lnTo>
                <a:lnTo>
                  <a:pt x="580827" y="1628852"/>
                </a:lnTo>
                <a:lnTo>
                  <a:pt x="580827" y="1489948"/>
                </a:lnTo>
                <a:cubicBezTo>
                  <a:pt x="223562" y="1243375"/>
                  <a:pt x="3176" y="466773"/>
                  <a:pt x="3176" y="0"/>
                </a:cubicBezTo>
              </a:path>
            </a:pathLst>
          </a:custGeom>
          <a:gradFill flip="none" rotWithShape="1">
            <a:gsLst>
              <a:gs pos="71000">
                <a:srgbClr val="5C33C2"/>
              </a:gs>
              <a:gs pos="0">
                <a:srgbClr val="2940C2"/>
              </a:gs>
              <a:gs pos="32000">
                <a:srgbClr val="6232C2"/>
              </a:gs>
              <a:gs pos="100000">
                <a:srgbClr val="AD04B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Flèche : courbe vers la droite 5">
            <a:extLst>
              <a:ext uri="{FF2B5EF4-FFF2-40B4-BE49-F238E27FC236}">
                <a16:creationId xmlns:a16="http://schemas.microsoft.com/office/drawing/2014/main" id="{027BFBAC-4435-4921-B226-87B3EAD1582E}"/>
              </a:ext>
            </a:extLst>
          </p:cNvPr>
          <p:cNvSpPr/>
          <p:nvPr/>
        </p:nvSpPr>
        <p:spPr>
          <a:xfrm rot="5400000" flipV="1">
            <a:off x="6988558" y="2382830"/>
            <a:ext cx="1688879" cy="1192024"/>
          </a:xfrm>
          <a:custGeom>
            <a:avLst/>
            <a:gdLst>
              <a:gd name="connsiteX0" fmla="*/ 0 w 1217757"/>
              <a:gd name="connsiteY0" fmla="*/ 1350916 h 3165889"/>
              <a:gd name="connsiteX1" fmla="*/ 574477 w 1217757"/>
              <a:gd name="connsiteY1" fmla="*/ 2497964 h 3165889"/>
              <a:gd name="connsiteX2" fmla="*/ 574477 w 1217757"/>
              <a:gd name="connsiteY2" fmla="*/ 2359061 h 3165889"/>
              <a:gd name="connsiteX3" fmla="*/ 1217757 w 1217757"/>
              <a:gd name="connsiteY3" fmla="*/ 2864409 h 3165889"/>
              <a:gd name="connsiteX4" fmla="*/ 574477 w 1217757"/>
              <a:gd name="connsiteY4" fmla="*/ 2962021 h 3165889"/>
              <a:gd name="connsiteX5" fmla="*/ 574477 w 1217757"/>
              <a:gd name="connsiteY5" fmla="*/ 2823117 h 3165889"/>
              <a:gd name="connsiteX6" fmla="*/ 0 w 1217757"/>
              <a:gd name="connsiteY6" fmla="*/ 1676069 h 3165889"/>
              <a:gd name="connsiteX7" fmla="*/ 0 w 1217757"/>
              <a:gd name="connsiteY7" fmla="*/ 1350916 h 3165889"/>
              <a:gd name="connsiteX0" fmla="*/ 1217757 w 1217757"/>
              <a:gd name="connsiteY0" fmla="*/ 325153 h 3165889"/>
              <a:gd name="connsiteX1" fmla="*/ 8851 w 1217757"/>
              <a:gd name="connsiteY1" fmla="*/ 1513492 h 3165889"/>
              <a:gd name="connsiteX2" fmla="*/ 261424 w 1217757"/>
              <a:gd name="connsiteY2" fmla="*/ 514583 h 3165889"/>
              <a:gd name="connsiteX3" fmla="*/ 1217758 w 1217757"/>
              <a:gd name="connsiteY3" fmla="*/ 0 h 3165889"/>
              <a:gd name="connsiteX4" fmla="*/ 1217757 w 1217757"/>
              <a:gd name="connsiteY4" fmla="*/ 325153 h 3165889"/>
              <a:gd name="connsiteX0" fmla="*/ 0 w 1217757"/>
              <a:gd name="connsiteY0" fmla="*/ 1350916 h 3165889"/>
              <a:gd name="connsiteX1" fmla="*/ 574477 w 1217757"/>
              <a:gd name="connsiteY1" fmla="*/ 2497964 h 3165889"/>
              <a:gd name="connsiteX2" fmla="*/ 574477 w 1217757"/>
              <a:gd name="connsiteY2" fmla="*/ 2359061 h 3165889"/>
              <a:gd name="connsiteX3" fmla="*/ 1217757 w 1217757"/>
              <a:gd name="connsiteY3" fmla="*/ 2864409 h 3165889"/>
              <a:gd name="connsiteX4" fmla="*/ 574477 w 1217757"/>
              <a:gd name="connsiteY4" fmla="*/ 2962021 h 3165889"/>
              <a:gd name="connsiteX5" fmla="*/ 574477 w 1217757"/>
              <a:gd name="connsiteY5" fmla="*/ 2823117 h 3165889"/>
              <a:gd name="connsiteX6" fmla="*/ 0 w 1217757"/>
              <a:gd name="connsiteY6" fmla="*/ 1676069 h 3165889"/>
              <a:gd name="connsiteX7" fmla="*/ 0 w 1217757"/>
              <a:gd name="connsiteY7" fmla="*/ 1350916 h 3165889"/>
              <a:gd name="connsiteX8" fmla="*/ 1217757 w 1217757"/>
              <a:gd name="connsiteY8" fmla="*/ 0 h 3165889"/>
              <a:gd name="connsiteX9" fmla="*/ 1217757 w 1217757"/>
              <a:gd name="connsiteY9" fmla="*/ 325153 h 3165889"/>
              <a:gd name="connsiteX10" fmla="*/ 8851 w 1217757"/>
              <a:gd name="connsiteY10" fmla="*/ 1513492 h 3165889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8" fmla="*/ 1217757 w 1217758"/>
              <a:gd name="connsiteY8" fmla="*/ 0 h 2962021"/>
              <a:gd name="connsiteX9" fmla="*/ 1217757 w 1217758"/>
              <a:gd name="connsiteY9" fmla="*/ 325153 h 2962021"/>
              <a:gd name="connsiteX10" fmla="*/ 8851 w 1217758"/>
              <a:gd name="connsiteY10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1217757 w 1217758"/>
              <a:gd name="connsiteY8" fmla="*/ 325153 h 2962021"/>
              <a:gd name="connsiteX9" fmla="*/ 8851 w 1217758"/>
              <a:gd name="connsiteY9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8851 w 1217758"/>
              <a:gd name="connsiteY8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8851 w 1217758"/>
              <a:gd name="connsiteY8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15891 w 1217758"/>
              <a:gd name="connsiteY1" fmla="*/ 13400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15891 w 1217758"/>
              <a:gd name="connsiteY1" fmla="*/ 13400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8851 w 1217757"/>
              <a:gd name="connsiteY7" fmla="*/ 173409 h 1621938"/>
              <a:gd name="connsiteX0" fmla="*/ 0 w 1217757"/>
              <a:gd name="connsiteY0" fmla="*/ 61790 h 1672895"/>
              <a:gd name="connsiteX1" fmla="*/ 574477 w 1217757"/>
              <a:gd name="connsiteY1" fmla="*/ 1208838 h 1672895"/>
              <a:gd name="connsiteX2" fmla="*/ 574477 w 1217757"/>
              <a:gd name="connsiteY2" fmla="*/ 1069935 h 1672895"/>
              <a:gd name="connsiteX3" fmla="*/ 1217757 w 1217757"/>
              <a:gd name="connsiteY3" fmla="*/ 1575283 h 1672895"/>
              <a:gd name="connsiteX4" fmla="*/ 574477 w 1217757"/>
              <a:gd name="connsiteY4" fmla="*/ 1672895 h 1672895"/>
              <a:gd name="connsiteX5" fmla="*/ 574477 w 1217757"/>
              <a:gd name="connsiteY5" fmla="*/ 1533991 h 1672895"/>
              <a:gd name="connsiteX6" fmla="*/ 0 w 1217757"/>
              <a:gd name="connsiteY6" fmla="*/ 386943 h 1672895"/>
              <a:gd name="connsiteX7" fmla="*/ 0 w 1217757"/>
              <a:gd name="connsiteY7" fmla="*/ 61790 h 1672895"/>
              <a:gd name="connsiteX0" fmla="*/ 2792 w 1217757"/>
              <a:gd name="connsiteY0" fmla="*/ 57074 h 1672895"/>
              <a:gd name="connsiteX1" fmla="*/ 15891 w 1217757"/>
              <a:gd name="connsiteY1" fmla="*/ 50957 h 1672895"/>
              <a:gd name="connsiteX2" fmla="*/ 2792 w 1217757"/>
              <a:gd name="connsiteY2" fmla="*/ 57074 h 1672895"/>
              <a:gd name="connsiteX0" fmla="*/ 0 w 1217757"/>
              <a:gd name="connsiteY0" fmla="*/ 61790 h 1672895"/>
              <a:gd name="connsiteX1" fmla="*/ 574477 w 1217757"/>
              <a:gd name="connsiteY1" fmla="*/ 1208838 h 1672895"/>
              <a:gd name="connsiteX2" fmla="*/ 574477 w 1217757"/>
              <a:gd name="connsiteY2" fmla="*/ 1069935 h 1672895"/>
              <a:gd name="connsiteX3" fmla="*/ 1217757 w 1217757"/>
              <a:gd name="connsiteY3" fmla="*/ 1575283 h 1672895"/>
              <a:gd name="connsiteX4" fmla="*/ 574477 w 1217757"/>
              <a:gd name="connsiteY4" fmla="*/ 1672895 h 1672895"/>
              <a:gd name="connsiteX5" fmla="*/ 574477 w 1217757"/>
              <a:gd name="connsiteY5" fmla="*/ 1533991 h 1672895"/>
              <a:gd name="connsiteX6" fmla="*/ 0 w 1217757"/>
              <a:gd name="connsiteY6" fmla="*/ 386943 h 1672895"/>
              <a:gd name="connsiteX7" fmla="*/ 135851 w 1217757"/>
              <a:gd name="connsiteY7" fmla="*/ 0 h 1672895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243801 w 1217757"/>
              <a:gd name="connsiteY7" fmla="*/ 236380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7937 w 1217757"/>
              <a:gd name="connsiteY0" fmla="*/ 15595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0" fmla="*/ 0 w 1217757"/>
              <a:gd name="connsiteY0" fmla="*/ 4716 h 1615821"/>
              <a:gd name="connsiteX1" fmla="*/ 574477 w 1217757"/>
              <a:gd name="connsiteY1" fmla="*/ 1151764 h 1615821"/>
              <a:gd name="connsiteX2" fmla="*/ 574477 w 1217757"/>
              <a:gd name="connsiteY2" fmla="*/ 1012861 h 1615821"/>
              <a:gd name="connsiteX3" fmla="*/ 1217757 w 1217757"/>
              <a:gd name="connsiteY3" fmla="*/ 1518209 h 1615821"/>
              <a:gd name="connsiteX4" fmla="*/ 574477 w 1217757"/>
              <a:gd name="connsiteY4" fmla="*/ 1615821 h 1615821"/>
              <a:gd name="connsiteX5" fmla="*/ 574477 w 1217757"/>
              <a:gd name="connsiteY5" fmla="*/ 1476917 h 1615821"/>
              <a:gd name="connsiteX6" fmla="*/ 0 w 1217757"/>
              <a:gd name="connsiteY6" fmla="*/ 329869 h 1615821"/>
              <a:gd name="connsiteX7" fmla="*/ 0 w 1217757"/>
              <a:gd name="connsiteY7" fmla="*/ 4716 h 1615821"/>
              <a:gd name="connsiteX0" fmla="*/ 2792 w 1217757"/>
              <a:gd name="connsiteY0" fmla="*/ 0 h 1615821"/>
              <a:gd name="connsiteX1" fmla="*/ 85741 w 1217757"/>
              <a:gd name="connsiteY1" fmla="*/ 1821 h 1615821"/>
              <a:gd name="connsiteX2" fmla="*/ 2792 w 1217757"/>
              <a:gd name="connsiteY2" fmla="*/ 0 h 1615821"/>
              <a:gd name="connsiteX0" fmla="*/ 7937 w 1217757"/>
              <a:gd name="connsiteY0" fmla="*/ 9478 h 1615821"/>
              <a:gd name="connsiteX1" fmla="*/ 574477 w 1217757"/>
              <a:gd name="connsiteY1" fmla="*/ 1151764 h 1615821"/>
              <a:gd name="connsiteX2" fmla="*/ 574477 w 1217757"/>
              <a:gd name="connsiteY2" fmla="*/ 1012861 h 1615821"/>
              <a:gd name="connsiteX3" fmla="*/ 1217757 w 1217757"/>
              <a:gd name="connsiteY3" fmla="*/ 1518209 h 1615821"/>
              <a:gd name="connsiteX4" fmla="*/ 574477 w 1217757"/>
              <a:gd name="connsiteY4" fmla="*/ 1615821 h 1615821"/>
              <a:gd name="connsiteX5" fmla="*/ 574477 w 1217757"/>
              <a:gd name="connsiteY5" fmla="*/ 1476917 h 1615821"/>
              <a:gd name="connsiteX6" fmla="*/ 0 w 1217757"/>
              <a:gd name="connsiteY6" fmla="*/ 329869 h 1615821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7937 w 1217757"/>
              <a:gd name="connsiteY0" fmla="*/ 7657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198437 w 1217757"/>
              <a:gd name="connsiteY0" fmla="*/ 85444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0 w 1217757"/>
              <a:gd name="connsiteY0" fmla="*/ 11113 h 1622218"/>
              <a:gd name="connsiteX1" fmla="*/ 574477 w 1217757"/>
              <a:gd name="connsiteY1" fmla="*/ 1158161 h 1622218"/>
              <a:gd name="connsiteX2" fmla="*/ 574477 w 1217757"/>
              <a:gd name="connsiteY2" fmla="*/ 1019258 h 1622218"/>
              <a:gd name="connsiteX3" fmla="*/ 1217757 w 1217757"/>
              <a:gd name="connsiteY3" fmla="*/ 1524606 h 1622218"/>
              <a:gd name="connsiteX4" fmla="*/ 574477 w 1217757"/>
              <a:gd name="connsiteY4" fmla="*/ 1622218 h 1622218"/>
              <a:gd name="connsiteX5" fmla="*/ 574477 w 1217757"/>
              <a:gd name="connsiteY5" fmla="*/ 1483314 h 1622218"/>
              <a:gd name="connsiteX6" fmla="*/ 0 w 1217757"/>
              <a:gd name="connsiteY6" fmla="*/ 336266 h 1622218"/>
              <a:gd name="connsiteX7" fmla="*/ 0 w 1217757"/>
              <a:gd name="connsiteY7" fmla="*/ 11113 h 1622218"/>
              <a:gd name="connsiteX0" fmla="*/ 109154 w 1217757"/>
              <a:gd name="connsiteY0" fmla="*/ 44497 h 1622218"/>
              <a:gd name="connsiteX1" fmla="*/ 85741 w 1217757"/>
              <a:gd name="connsiteY1" fmla="*/ 8218 h 1622218"/>
              <a:gd name="connsiteX2" fmla="*/ 109154 w 1217757"/>
              <a:gd name="connsiteY2" fmla="*/ 44497 h 1622218"/>
              <a:gd name="connsiteX0" fmla="*/ 92074 w 1217757"/>
              <a:gd name="connsiteY0" fmla="*/ 0 h 1622218"/>
              <a:gd name="connsiteX1" fmla="*/ 574477 w 1217757"/>
              <a:gd name="connsiteY1" fmla="*/ 1158161 h 1622218"/>
              <a:gd name="connsiteX2" fmla="*/ 574477 w 1217757"/>
              <a:gd name="connsiteY2" fmla="*/ 1019258 h 1622218"/>
              <a:gd name="connsiteX3" fmla="*/ 1217757 w 1217757"/>
              <a:gd name="connsiteY3" fmla="*/ 1524606 h 1622218"/>
              <a:gd name="connsiteX4" fmla="*/ 574477 w 1217757"/>
              <a:gd name="connsiteY4" fmla="*/ 1622218 h 1622218"/>
              <a:gd name="connsiteX5" fmla="*/ 574477 w 1217757"/>
              <a:gd name="connsiteY5" fmla="*/ 1483314 h 1622218"/>
              <a:gd name="connsiteX6" fmla="*/ 0 w 1217757"/>
              <a:gd name="connsiteY6" fmla="*/ 336266 h 1622218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87312 w 1217757"/>
              <a:gd name="connsiteY0" fmla="*/ 4482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82550 w 1217757"/>
              <a:gd name="connsiteY0" fmla="*/ 0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7" fmla="*/ 82550 w 1217757"/>
              <a:gd name="connsiteY7" fmla="*/ 0 h 1620630"/>
              <a:gd name="connsiteX0" fmla="*/ 109154 w 1217757"/>
              <a:gd name="connsiteY0" fmla="*/ 42909 h 1620630"/>
              <a:gd name="connsiteX1" fmla="*/ 85741 w 1217757"/>
              <a:gd name="connsiteY1" fmla="*/ 6630 h 1620630"/>
              <a:gd name="connsiteX2" fmla="*/ 109154 w 1217757"/>
              <a:gd name="connsiteY2" fmla="*/ 42909 h 1620630"/>
              <a:gd name="connsiteX0" fmla="*/ 87312 w 1217757"/>
              <a:gd name="connsiteY0" fmla="*/ 11112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0" fmla="*/ 82550 w 1217757"/>
              <a:gd name="connsiteY0" fmla="*/ 0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7" fmla="*/ 82550 w 1217757"/>
              <a:gd name="connsiteY7" fmla="*/ 0 h 1620630"/>
              <a:gd name="connsiteX0" fmla="*/ 109154 w 1217757"/>
              <a:gd name="connsiteY0" fmla="*/ 42909 h 1620630"/>
              <a:gd name="connsiteX1" fmla="*/ 85741 w 1217757"/>
              <a:gd name="connsiteY1" fmla="*/ 6630 h 1620630"/>
              <a:gd name="connsiteX2" fmla="*/ 109154 w 1217757"/>
              <a:gd name="connsiteY2" fmla="*/ 42909 h 1620630"/>
              <a:gd name="connsiteX0" fmla="*/ 87312 w 1217757"/>
              <a:gd name="connsiteY0" fmla="*/ 11112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1588 w 1217757"/>
              <a:gd name="connsiteY6" fmla="*/ 4478 h 1620630"/>
              <a:gd name="connsiteX0" fmla="*/ 85725 w 1220932"/>
              <a:gd name="connsiteY0" fmla="*/ 0 h 1620630"/>
              <a:gd name="connsiteX1" fmla="*/ 577652 w 1220932"/>
              <a:gd name="connsiteY1" fmla="*/ 1156573 h 1620630"/>
              <a:gd name="connsiteX2" fmla="*/ 577652 w 1220932"/>
              <a:gd name="connsiteY2" fmla="*/ 1017670 h 1620630"/>
              <a:gd name="connsiteX3" fmla="*/ 1220932 w 1220932"/>
              <a:gd name="connsiteY3" fmla="*/ 1523018 h 1620630"/>
              <a:gd name="connsiteX4" fmla="*/ 577652 w 1220932"/>
              <a:gd name="connsiteY4" fmla="*/ 1620630 h 1620630"/>
              <a:gd name="connsiteX5" fmla="*/ 577652 w 1220932"/>
              <a:gd name="connsiteY5" fmla="*/ 1481726 h 1620630"/>
              <a:gd name="connsiteX6" fmla="*/ 0 w 1220932"/>
              <a:gd name="connsiteY6" fmla="*/ 6066 h 1620630"/>
              <a:gd name="connsiteX7" fmla="*/ 85725 w 1220932"/>
              <a:gd name="connsiteY7" fmla="*/ 0 h 1620630"/>
              <a:gd name="connsiteX0" fmla="*/ 112329 w 1220932"/>
              <a:gd name="connsiteY0" fmla="*/ 42909 h 1620630"/>
              <a:gd name="connsiteX1" fmla="*/ 88916 w 1220932"/>
              <a:gd name="connsiteY1" fmla="*/ 6630 h 1620630"/>
              <a:gd name="connsiteX2" fmla="*/ 112329 w 1220932"/>
              <a:gd name="connsiteY2" fmla="*/ 42909 h 1620630"/>
              <a:gd name="connsiteX0" fmla="*/ 90487 w 1220932"/>
              <a:gd name="connsiteY0" fmla="*/ 11112 h 1620630"/>
              <a:gd name="connsiteX1" fmla="*/ 577652 w 1220932"/>
              <a:gd name="connsiteY1" fmla="*/ 1156573 h 1620630"/>
              <a:gd name="connsiteX2" fmla="*/ 577652 w 1220932"/>
              <a:gd name="connsiteY2" fmla="*/ 1017670 h 1620630"/>
              <a:gd name="connsiteX3" fmla="*/ 1220932 w 1220932"/>
              <a:gd name="connsiteY3" fmla="*/ 1523018 h 1620630"/>
              <a:gd name="connsiteX4" fmla="*/ 577652 w 1220932"/>
              <a:gd name="connsiteY4" fmla="*/ 1620630 h 1620630"/>
              <a:gd name="connsiteX5" fmla="*/ 577652 w 1220932"/>
              <a:gd name="connsiteY5" fmla="*/ 1481726 h 1620630"/>
              <a:gd name="connsiteX6" fmla="*/ 4763 w 1220932"/>
              <a:gd name="connsiteY6" fmla="*/ 4478 h 1620630"/>
              <a:gd name="connsiteX0" fmla="*/ 85725 w 1220932"/>
              <a:gd name="connsiteY0" fmla="*/ 8222 h 1628852"/>
              <a:gd name="connsiteX1" fmla="*/ 577652 w 1220932"/>
              <a:gd name="connsiteY1" fmla="*/ 1164795 h 1628852"/>
              <a:gd name="connsiteX2" fmla="*/ 577652 w 1220932"/>
              <a:gd name="connsiteY2" fmla="*/ 1025892 h 1628852"/>
              <a:gd name="connsiteX3" fmla="*/ 1220932 w 1220932"/>
              <a:gd name="connsiteY3" fmla="*/ 1531240 h 1628852"/>
              <a:gd name="connsiteX4" fmla="*/ 577652 w 1220932"/>
              <a:gd name="connsiteY4" fmla="*/ 1628852 h 1628852"/>
              <a:gd name="connsiteX5" fmla="*/ 577652 w 1220932"/>
              <a:gd name="connsiteY5" fmla="*/ 1489948 h 1628852"/>
              <a:gd name="connsiteX6" fmla="*/ 0 w 1220932"/>
              <a:gd name="connsiteY6" fmla="*/ 14288 h 1628852"/>
              <a:gd name="connsiteX7" fmla="*/ 85725 w 1220932"/>
              <a:gd name="connsiteY7" fmla="*/ 8222 h 1628852"/>
              <a:gd name="connsiteX0" fmla="*/ 112329 w 1220932"/>
              <a:gd name="connsiteY0" fmla="*/ 51131 h 1628852"/>
              <a:gd name="connsiteX1" fmla="*/ 88916 w 1220932"/>
              <a:gd name="connsiteY1" fmla="*/ 14852 h 1628852"/>
              <a:gd name="connsiteX2" fmla="*/ 112329 w 1220932"/>
              <a:gd name="connsiteY2" fmla="*/ 51131 h 1628852"/>
              <a:gd name="connsiteX0" fmla="*/ 90487 w 1220932"/>
              <a:gd name="connsiteY0" fmla="*/ 19334 h 1628852"/>
              <a:gd name="connsiteX1" fmla="*/ 577652 w 1220932"/>
              <a:gd name="connsiteY1" fmla="*/ 1164795 h 1628852"/>
              <a:gd name="connsiteX2" fmla="*/ 577652 w 1220932"/>
              <a:gd name="connsiteY2" fmla="*/ 1025892 h 1628852"/>
              <a:gd name="connsiteX3" fmla="*/ 1220932 w 1220932"/>
              <a:gd name="connsiteY3" fmla="*/ 1531240 h 1628852"/>
              <a:gd name="connsiteX4" fmla="*/ 577652 w 1220932"/>
              <a:gd name="connsiteY4" fmla="*/ 1628852 h 1628852"/>
              <a:gd name="connsiteX5" fmla="*/ 577652 w 1220932"/>
              <a:gd name="connsiteY5" fmla="*/ 1489948 h 1628852"/>
              <a:gd name="connsiteX6" fmla="*/ 1 w 1220932"/>
              <a:gd name="connsiteY6" fmla="*/ 0 h 1628852"/>
              <a:gd name="connsiteX0" fmla="*/ 88900 w 1224107"/>
              <a:gd name="connsiteY0" fmla="*/ 8222 h 1628852"/>
              <a:gd name="connsiteX1" fmla="*/ 580827 w 1224107"/>
              <a:gd name="connsiteY1" fmla="*/ 1164795 h 1628852"/>
              <a:gd name="connsiteX2" fmla="*/ 580827 w 1224107"/>
              <a:gd name="connsiteY2" fmla="*/ 1025892 h 1628852"/>
              <a:gd name="connsiteX3" fmla="*/ 1224107 w 1224107"/>
              <a:gd name="connsiteY3" fmla="*/ 1531240 h 1628852"/>
              <a:gd name="connsiteX4" fmla="*/ 580827 w 1224107"/>
              <a:gd name="connsiteY4" fmla="*/ 1628852 h 1628852"/>
              <a:gd name="connsiteX5" fmla="*/ 580827 w 1224107"/>
              <a:gd name="connsiteY5" fmla="*/ 1489948 h 1628852"/>
              <a:gd name="connsiteX6" fmla="*/ 0 w 1224107"/>
              <a:gd name="connsiteY6" fmla="*/ 6351 h 1628852"/>
              <a:gd name="connsiteX7" fmla="*/ 88900 w 1224107"/>
              <a:gd name="connsiteY7" fmla="*/ 8222 h 1628852"/>
              <a:gd name="connsiteX0" fmla="*/ 115504 w 1224107"/>
              <a:gd name="connsiteY0" fmla="*/ 51131 h 1628852"/>
              <a:gd name="connsiteX1" fmla="*/ 92091 w 1224107"/>
              <a:gd name="connsiteY1" fmla="*/ 14852 h 1628852"/>
              <a:gd name="connsiteX2" fmla="*/ 115504 w 1224107"/>
              <a:gd name="connsiteY2" fmla="*/ 51131 h 1628852"/>
              <a:gd name="connsiteX0" fmla="*/ 93662 w 1224107"/>
              <a:gd name="connsiteY0" fmla="*/ 19334 h 1628852"/>
              <a:gd name="connsiteX1" fmla="*/ 580827 w 1224107"/>
              <a:gd name="connsiteY1" fmla="*/ 1164795 h 1628852"/>
              <a:gd name="connsiteX2" fmla="*/ 580827 w 1224107"/>
              <a:gd name="connsiteY2" fmla="*/ 1025892 h 1628852"/>
              <a:gd name="connsiteX3" fmla="*/ 1224107 w 1224107"/>
              <a:gd name="connsiteY3" fmla="*/ 1531240 h 1628852"/>
              <a:gd name="connsiteX4" fmla="*/ 580827 w 1224107"/>
              <a:gd name="connsiteY4" fmla="*/ 1628852 h 1628852"/>
              <a:gd name="connsiteX5" fmla="*/ 580827 w 1224107"/>
              <a:gd name="connsiteY5" fmla="*/ 1489948 h 1628852"/>
              <a:gd name="connsiteX6" fmla="*/ 3176 w 1224107"/>
              <a:gd name="connsiteY6" fmla="*/ 0 h 162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107" h="1628852" stroke="0" extrusionOk="0">
                <a:moveTo>
                  <a:pt x="88900" y="8222"/>
                </a:moveTo>
                <a:cubicBezTo>
                  <a:pt x="88900" y="474995"/>
                  <a:pt x="223562" y="918222"/>
                  <a:pt x="580827" y="1164795"/>
                </a:cubicBezTo>
                <a:lnTo>
                  <a:pt x="580827" y="1025892"/>
                </a:lnTo>
                <a:lnTo>
                  <a:pt x="1224107" y="1531240"/>
                </a:lnTo>
                <a:lnTo>
                  <a:pt x="580827" y="1628852"/>
                </a:lnTo>
                <a:lnTo>
                  <a:pt x="580827" y="1489948"/>
                </a:lnTo>
                <a:cubicBezTo>
                  <a:pt x="223562" y="1243375"/>
                  <a:pt x="0" y="473124"/>
                  <a:pt x="0" y="6351"/>
                </a:cubicBezTo>
                <a:lnTo>
                  <a:pt x="88900" y="8222"/>
                </a:lnTo>
                <a:close/>
              </a:path>
              <a:path w="1224107" h="1628852" fill="darkenLess" stroke="0" extrusionOk="0">
                <a:moveTo>
                  <a:pt x="115504" y="51131"/>
                </a:moveTo>
                <a:lnTo>
                  <a:pt x="92091" y="14852"/>
                </a:lnTo>
                <a:lnTo>
                  <a:pt x="115504" y="51131"/>
                </a:lnTo>
                <a:close/>
              </a:path>
              <a:path w="1224107" h="1628852" fill="none" extrusionOk="0">
                <a:moveTo>
                  <a:pt x="93662" y="19334"/>
                </a:moveTo>
                <a:cubicBezTo>
                  <a:pt x="93662" y="486107"/>
                  <a:pt x="223562" y="918222"/>
                  <a:pt x="580827" y="1164795"/>
                </a:cubicBezTo>
                <a:lnTo>
                  <a:pt x="580827" y="1025892"/>
                </a:lnTo>
                <a:lnTo>
                  <a:pt x="1224107" y="1531240"/>
                </a:lnTo>
                <a:lnTo>
                  <a:pt x="580827" y="1628852"/>
                </a:lnTo>
                <a:lnTo>
                  <a:pt x="580827" y="1489948"/>
                </a:lnTo>
                <a:cubicBezTo>
                  <a:pt x="223562" y="1243375"/>
                  <a:pt x="3176" y="466773"/>
                  <a:pt x="3176" y="0"/>
                </a:cubicBezTo>
              </a:path>
            </a:pathLst>
          </a:custGeom>
          <a:gradFill>
            <a:gsLst>
              <a:gs pos="71000">
                <a:srgbClr val="5C33C2"/>
              </a:gs>
              <a:gs pos="0">
                <a:srgbClr val="2940C2"/>
              </a:gs>
              <a:gs pos="32000">
                <a:srgbClr val="6232C2"/>
              </a:gs>
              <a:gs pos="100000">
                <a:srgbClr val="AD04B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lèche : courbe vers la droite 5">
            <a:extLst>
              <a:ext uri="{FF2B5EF4-FFF2-40B4-BE49-F238E27FC236}">
                <a16:creationId xmlns:a16="http://schemas.microsoft.com/office/drawing/2014/main" id="{9F1E77EC-A828-43AE-B395-C6E0A072A4F0}"/>
              </a:ext>
            </a:extLst>
          </p:cNvPr>
          <p:cNvSpPr/>
          <p:nvPr/>
        </p:nvSpPr>
        <p:spPr>
          <a:xfrm rot="12780000" flipV="1">
            <a:off x="5081954" y="4559188"/>
            <a:ext cx="2173990" cy="1630506"/>
          </a:xfrm>
          <a:custGeom>
            <a:avLst/>
            <a:gdLst>
              <a:gd name="connsiteX0" fmla="*/ 0 w 1217757"/>
              <a:gd name="connsiteY0" fmla="*/ 1350916 h 3165889"/>
              <a:gd name="connsiteX1" fmla="*/ 574477 w 1217757"/>
              <a:gd name="connsiteY1" fmla="*/ 2497964 h 3165889"/>
              <a:gd name="connsiteX2" fmla="*/ 574477 w 1217757"/>
              <a:gd name="connsiteY2" fmla="*/ 2359061 h 3165889"/>
              <a:gd name="connsiteX3" fmla="*/ 1217757 w 1217757"/>
              <a:gd name="connsiteY3" fmla="*/ 2864409 h 3165889"/>
              <a:gd name="connsiteX4" fmla="*/ 574477 w 1217757"/>
              <a:gd name="connsiteY4" fmla="*/ 2962021 h 3165889"/>
              <a:gd name="connsiteX5" fmla="*/ 574477 w 1217757"/>
              <a:gd name="connsiteY5" fmla="*/ 2823117 h 3165889"/>
              <a:gd name="connsiteX6" fmla="*/ 0 w 1217757"/>
              <a:gd name="connsiteY6" fmla="*/ 1676069 h 3165889"/>
              <a:gd name="connsiteX7" fmla="*/ 0 w 1217757"/>
              <a:gd name="connsiteY7" fmla="*/ 1350916 h 3165889"/>
              <a:gd name="connsiteX0" fmla="*/ 1217757 w 1217757"/>
              <a:gd name="connsiteY0" fmla="*/ 325153 h 3165889"/>
              <a:gd name="connsiteX1" fmla="*/ 8851 w 1217757"/>
              <a:gd name="connsiteY1" fmla="*/ 1513492 h 3165889"/>
              <a:gd name="connsiteX2" fmla="*/ 261424 w 1217757"/>
              <a:gd name="connsiteY2" fmla="*/ 514583 h 3165889"/>
              <a:gd name="connsiteX3" fmla="*/ 1217758 w 1217757"/>
              <a:gd name="connsiteY3" fmla="*/ 0 h 3165889"/>
              <a:gd name="connsiteX4" fmla="*/ 1217757 w 1217757"/>
              <a:gd name="connsiteY4" fmla="*/ 325153 h 3165889"/>
              <a:gd name="connsiteX0" fmla="*/ 0 w 1217757"/>
              <a:gd name="connsiteY0" fmla="*/ 1350916 h 3165889"/>
              <a:gd name="connsiteX1" fmla="*/ 574477 w 1217757"/>
              <a:gd name="connsiteY1" fmla="*/ 2497964 h 3165889"/>
              <a:gd name="connsiteX2" fmla="*/ 574477 w 1217757"/>
              <a:gd name="connsiteY2" fmla="*/ 2359061 h 3165889"/>
              <a:gd name="connsiteX3" fmla="*/ 1217757 w 1217757"/>
              <a:gd name="connsiteY3" fmla="*/ 2864409 h 3165889"/>
              <a:gd name="connsiteX4" fmla="*/ 574477 w 1217757"/>
              <a:gd name="connsiteY4" fmla="*/ 2962021 h 3165889"/>
              <a:gd name="connsiteX5" fmla="*/ 574477 w 1217757"/>
              <a:gd name="connsiteY5" fmla="*/ 2823117 h 3165889"/>
              <a:gd name="connsiteX6" fmla="*/ 0 w 1217757"/>
              <a:gd name="connsiteY6" fmla="*/ 1676069 h 3165889"/>
              <a:gd name="connsiteX7" fmla="*/ 0 w 1217757"/>
              <a:gd name="connsiteY7" fmla="*/ 1350916 h 3165889"/>
              <a:gd name="connsiteX8" fmla="*/ 1217757 w 1217757"/>
              <a:gd name="connsiteY8" fmla="*/ 0 h 3165889"/>
              <a:gd name="connsiteX9" fmla="*/ 1217757 w 1217757"/>
              <a:gd name="connsiteY9" fmla="*/ 325153 h 3165889"/>
              <a:gd name="connsiteX10" fmla="*/ 8851 w 1217757"/>
              <a:gd name="connsiteY10" fmla="*/ 1513492 h 3165889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8" fmla="*/ 1217757 w 1217758"/>
              <a:gd name="connsiteY8" fmla="*/ 0 h 2962021"/>
              <a:gd name="connsiteX9" fmla="*/ 1217757 w 1217758"/>
              <a:gd name="connsiteY9" fmla="*/ 325153 h 2962021"/>
              <a:gd name="connsiteX10" fmla="*/ 8851 w 1217758"/>
              <a:gd name="connsiteY10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1217757 w 1217758"/>
              <a:gd name="connsiteY8" fmla="*/ 325153 h 2962021"/>
              <a:gd name="connsiteX9" fmla="*/ 8851 w 1217758"/>
              <a:gd name="connsiteY9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7 w 1217758"/>
              <a:gd name="connsiteY0" fmla="*/ 325153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3" fmla="*/ 1217757 w 1217758"/>
              <a:gd name="connsiteY3" fmla="*/ 325153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8851 w 1217758"/>
              <a:gd name="connsiteY8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1217757 w 1217758"/>
              <a:gd name="connsiteY7" fmla="*/ 0 h 2962021"/>
              <a:gd name="connsiteX8" fmla="*/ 8851 w 1217758"/>
              <a:gd name="connsiteY8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261424 w 1217758"/>
              <a:gd name="connsiteY1" fmla="*/ 5145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15891 w 1217758"/>
              <a:gd name="connsiteY1" fmla="*/ 13400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0 w 1217758"/>
              <a:gd name="connsiteY7" fmla="*/ 1350916 h 2962021"/>
              <a:gd name="connsiteX0" fmla="*/ 1217758 w 1217758"/>
              <a:gd name="connsiteY0" fmla="*/ 0 h 2962021"/>
              <a:gd name="connsiteX1" fmla="*/ 15891 w 1217758"/>
              <a:gd name="connsiteY1" fmla="*/ 1340083 h 2962021"/>
              <a:gd name="connsiteX2" fmla="*/ 1217758 w 1217758"/>
              <a:gd name="connsiteY2" fmla="*/ 0 h 2962021"/>
              <a:gd name="connsiteX0" fmla="*/ 0 w 1217758"/>
              <a:gd name="connsiteY0" fmla="*/ 1350916 h 2962021"/>
              <a:gd name="connsiteX1" fmla="*/ 574477 w 1217758"/>
              <a:gd name="connsiteY1" fmla="*/ 2497964 h 2962021"/>
              <a:gd name="connsiteX2" fmla="*/ 574477 w 1217758"/>
              <a:gd name="connsiteY2" fmla="*/ 2359061 h 2962021"/>
              <a:gd name="connsiteX3" fmla="*/ 1217757 w 1217758"/>
              <a:gd name="connsiteY3" fmla="*/ 2864409 h 2962021"/>
              <a:gd name="connsiteX4" fmla="*/ 574477 w 1217758"/>
              <a:gd name="connsiteY4" fmla="*/ 2962021 h 2962021"/>
              <a:gd name="connsiteX5" fmla="*/ 574477 w 1217758"/>
              <a:gd name="connsiteY5" fmla="*/ 2823117 h 2962021"/>
              <a:gd name="connsiteX6" fmla="*/ 0 w 1217758"/>
              <a:gd name="connsiteY6" fmla="*/ 1676069 h 2962021"/>
              <a:gd name="connsiteX7" fmla="*/ 8851 w 1217758"/>
              <a:gd name="connsiteY7" fmla="*/ 1513492 h 2962021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8851 w 1217757"/>
              <a:gd name="connsiteY7" fmla="*/ 173409 h 1621938"/>
              <a:gd name="connsiteX0" fmla="*/ 0 w 1217757"/>
              <a:gd name="connsiteY0" fmla="*/ 61790 h 1672895"/>
              <a:gd name="connsiteX1" fmla="*/ 574477 w 1217757"/>
              <a:gd name="connsiteY1" fmla="*/ 1208838 h 1672895"/>
              <a:gd name="connsiteX2" fmla="*/ 574477 w 1217757"/>
              <a:gd name="connsiteY2" fmla="*/ 1069935 h 1672895"/>
              <a:gd name="connsiteX3" fmla="*/ 1217757 w 1217757"/>
              <a:gd name="connsiteY3" fmla="*/ 1575283 h 1672895"/>
              <a:gd name="connsiteX4" fmla="*/ 574477 w 1217757"/>
              <a:gd name="connsiteY4" fmla="*/ 1672895 h 1672895"/>
              <a:gd name="connsiteX5" fmla="*/ 574477 w 1217757"/>
              <a:gd name="connsiteY5" fmla="*/ 1533991 h 1672895"/>
              <a:gd name="connsiteX6" fmla="*/ 0 w 1217757"/>
              <a:gd name="connsiteY6" fmla="*/ 386943 h 1672895"/>
              <a:gd name="connsiteX7" fmla="*/ 0 w 1217757"/>
              <a:gd name="connsiteY7" fmla="*/ 61790 h 1672895"/>
              <a:gd name="connsiteX0" fmla="*/ 2792 w 1217757"/>
              <a:gd name="connsiteY0" fmla="*/ 57074 h 1672895"/>
              <a:gd name="connsiteX1" fmla="*/ 15891 w 1217757"/>
              <a:gd name="connsiteY1" fmla="*/ 50957 h 1672895"/>
              <a:gd name="connsiteX2" fmla="*/ 2792 w 1217757"/>
              <a:gd name="connsiteY2" fmla="*/ 57074 h 1672895"/>
              <a:gd name="connsiteX0" fmla="*/ 0 w 1217757"/>
              <a:gd name="connsiteY0" fmla="*/ 61790 h 1672895"/>
              <a:gd name="connsiteX1" fmla="*/ 574477 w 1217757"/>
              <a:gd name="connsiteY1" fmla="*/ 1208838 h 1672895"/>
              <a:gd name="connsiteX2" fmla="*/ 574477 w 1217757"/>
              <a:gd name="connsiteY2" fmla="*/ 1069935 h 1672895"/>
              <a:gd name="connsiteX3" fmla="*/ 1217757 w 1217757"/>
              <a:gd name="connsiteY3" fmla="*/ 1575283 h 1672895"/>
              <a:gd name="connsiteX4" fmla="*/ 574477 w 1217757"/>
              <a:gd name="connsiteY4" fmla="*/ 1672895 h 1672895"/>
              <a:gd name="connsiteX5" fmla="*/ 574477 w 1217757"/>
              <a:gd name="connsiteY5" fmla="*/ 1533991 h 1672895"/>
              <a:gd name="connsiteX6" fmla="*/ 0 w 1217757"/>
              <a:gd name="connsiteY6" fmla="*/ 386943 h 1672895"/>
              <a:gd name="connsiteX7" fmla="*/ 135851 w 1217757"/>
              <a:gd name="connsiteY7" fmla="*/ 0 h 1672895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243801 w 1217757"/>
              <a:gd name="connsiteY7" fmla="*/ 236380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0" fmla="*/ 0 w 1217757"/>
              <a:gd name="connsiteY0" fmla="*/ 10833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7" fmla="*/ 0 w 1217757"/>
              <a:gd name="connsiteY7" fmla="*/ 10833 h 1621938"/>
              <a:gd name="connsiteX0" fmla="*/ 2792 w 1217757"/>
              <a:gd name="connsiteY0" fmla="*/ 6117 h 1621938"/>
              <a:gd name="connsiteX1" fmla="*/ 15891 w 1217757"/>
              <a:gd name="connsiteY1" fmla="*/ 0 h 1621938"/>
              <a:gd name="connsiteX2" fmla="*/ 2792 w 1217757"/>
              <a:gd name="connsiteY2" fmla="*/ 6117 h 1621938"/>
              <a:gd name="connsiteX0" fmla="*/ 7937 w 1217757"/>
              <a:gd name="connsiteY0" fmla="*/ 15595 h 1621938"/>
              <a:gd name="connsiteX1" fmla="*/ 574477 w 1217757"/>
              <a:gd name="connsiteY1" fmla="*/ 1157881 h 1621938"/>
              <a:gd name="connsiteX2" fmla="*/ 574477 w 1217757"/>
              <a:gd name="connsiteY2" fmla="*/ 1018978 h 1621938"/>
              <a:gd name="connsiteX3" fmla="*/ 1217757 w 1217757"/>
              <a:gd name="connsiteY3" fmla="*/ 1524326 h 1621938"/>
              <a:gd name="connsiteX4" fmla="*/ 574477 w 1217757"/>
              <a:gd name="connsiteY4" fmla="*/ 1621938 h 1621938"/>
              <a:gd name="connsiteX5" fmla="*/ 574477 w 1217757"/>
              <a:gd name="connsiteY5" fmla="*/ 1483034 h 1621938"/>
              <a:gd name="connsiteX6" fmla="*/ 0 w 1217757"/>
              <a:gd name="connsiteY6" fmla="*/ 335986 h 1621938"/>
              <a:gd name="connsiteX0" fmla="*/ 0 w 1217757"/>
              <a:gd name="connsiteY0" fmla="*/ 4716 h 1615821"/>
              <a:gd name="connsiteX1" fmla="*/ 574477 w 1217757"/>
              <a:gd name="connsiteY1" fmla="*/ 1151764 h 1615821"/>
              <a:gd name="connsiteX2" fmla="*/ 574477 w 1217757"/>
              <a:gd name="connsiteY2" fmla="*/ 1012861 h 1615821"/>
              <a:gd name="connsiteX3" fmla="*/ 1217757 w 1217757"/>
              <a:gd name="connsiteY3" fmla="*/ 1518209 h 1615821"/>
              <a:gd name="connsiteX4" fmla="*/ 574477 w 1217757"/>
              <a:gd name="connsiteY4" fmla="*/ 1615821 h 1615821"/>
              <a:gd name="connsiteX5" fmla="*/ 574477 w 1217757"/>
              <a:gd name="connsiteY5" fmla="*/ 1476917 h 1615821"/>
              <a:gd name="connsiteX6" fmla="*/ 0 w 1217757"/>
              <a:gd name="connsiteY6" fmla="*/ 329869 h 1615821"/>
              <a:gd name="connsiteX7" fmla="*/ 0 w 1217757"/>
              <a:gd name="connsiteY7" fmla="*/ 4716 h 1615821"/>
              <a:gd name="connsiteX0" fmla="*/ 2792 w 1217757"/>
              <a:gd name="connsiteY0" fmla="*/ 0 h 1615821"/>
              <a:gd name="connsiteX1" fmla="*/ 85741 w 1217757"/>
              <a:gd name="connsiteY1" fmla="*/ 1821 h 1615821"/>
              <a:gd name="connsiteX2" fmla="*/ 2792 w 1217757"/>
              <a:gd name="connsiteY2" fmla="*/ 0 h 1615821"/>
              <a:gd name="connsiteX0" fmla="*/ 7937 w 1217757"/>
              <a:gd name="connsiteY0" fmla="*/ 9478 h 1615821"/>
              <a:gd name="connsiteX1" fmla="*/ 574477 w 1217757"/>
              <a:gd name="connsiteY1" fmla="*/ 1151764 h 1615821"/>
              <a:gd name="connsiteX2" fmla="*/ 574477 w 1217757"/>
              <a:gd name="connsiteY2" fmla="*/ 1012861 h 1615821"/>
              <a:gd name="connsiteX3" fmla="*/ 1217757 w 1217757"/>
              <a:gd name="connsiteY3" fmla="*/ 1518209 h 1615821"/>
              <a:gd name="connsiteX4" fmla="*/ 574477 w 1217757"/>
              <a:gd name="connsiteY4" fmla="*/ 1615821 h 1615821"/>
              <a:gd name="connsiteX5" fmla="*/ 574477 w 1217757"/>
              <a:gd name="connsiteY5" fmla="*/ 1476917 h 1615821"/>
              <a:gd name="connsiteX6" fmla="*/ 0 w 1217757"/>
              <a:gd name="connsiteY6" fmla="*/ 329869 h 1615821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7937 w 1217757"/>
              <a:gd name="connsiteY0" fmla="*/ 7657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198437 w 1217757"/>
              <a:gd name="connsiteY0" fmla="*/ 85444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0 w 1217757"/>
              <a:gd name="connsiteY0" fmla="*/ 11113 h 1622218"/>
              <a:gd name="connsiteX1" fmla="*/ 574477 w 1217757"/>
              <a:gd name="connsiteY1" fmla="*/ 1158161 h 1622218"/>
              <a:gd name="connsiteX2" fmla="*/ 574477 w 1217757"/>
              <a:gd name="connsiteY2" fmla="*/ 1019258 h 1622218"/>
              <a:gd name="connsiteX3" fmla="*/ 1217757 w 1217757"/>
              <a:gd name="connsiteY3" fmla="*/ 1524606 h 1622218"/>
              <a:gd name="connsiteX4" fmla="*/ 574477 w 1217757"/>
              <a:gd name="connsiteY4" fmla="*/ 1622218 h 1622218"/>
              <a:gd name="connsiteX5" fmla="*/ 574477 w 1217757"/>
              <a:gd name="connsiteY5" fmla="*/ 1483314 h 1622218"/>
              <a:gd name="connsiteX6" fmla="*/ 0 w 1217757"/>
              <a:gd name="connsiteY6" fmla="*/ 336266 h 1622218"/>
              <a:gd name="connsiteX7" fmla="*/ 0 w 1217757"/>
              <a:gd name="connsiteY7" fmla="*/ 11113 h 1622218"/>
              <a:gd name="connsiteX0" fmla="*/ 109154 w 1217757"/>
              <a:gd name="connsiteY0" fmla="*/ 44497 h 1622218"/>
              <a:gd name="connsiteX1" fmla="*/ 85741 w 1217757"/>
              <a:gd name="connsiteY1" fmla="*/ 8218 h 1622218"/>
              <a:gd name="connsiteX2" fmla="*/ 109154 w 1217757"/>
              <a:gd name="connsiteY2" fmla="*/ 44497 h 1622218"/>
              <a:gd name="connsiteX0" fmla="*/ 92074 w 1217757"/>
              <a:gd name="connsiteY0" fmla="*/ 0 h 1622218"/>
              <a:gd name="connsiteX1" fmla="*/ 574477 w 1217757"/>
              <a:gd name="connsiteY1" fmla="*/ 1158161 h 1622218"/>
              <a:gd name="connsiteX2" fmla="*/ 574477 w 1217757"/>
              <a:gd name="connsiteY2" fmla="*/ 1019258 h 1622218"/>
              <a:gd name="connsiteX3" fmla="*/ 1217757 w 1217757"/>
              <a:gd name="connsiteY3" fmla="*/ 1524606 h 1622218"/>
              <a:gd name="connsiteX4" fmla="*/ 574477 w 1217757"/>
              <a:gd name="connsiteY4" fmla="*/ 1622218 h 1622218"/>
              <a:gd name="connsiteX5" fmla="*/ 574477 w 1217757"/>
              <a:gd name="connsiteY5" fmla="*/ 1483314 h 1622218"/>
              <a:gd name="connsiteX6" fmla="*/ 0 w 1217757"/>
              <a:gd name="connsiteY6" fmla="*/ 336266 h 1622218"/>
              <a:gd name="connsiteX0" fmla="*/ 0 w 1217757"/>
              <a:gd name="connsiteY0" fmla="*/ 2895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7" fmla="*/ 0 w 1217757"/>
              <a:gd name="connsiteY7" fmla="*/ 2895 h 1614000"/>
              <a:gd name="connsiteX0" fmla="*/ 109154 w 1217757"/>
              <a:gd name="connsiteY0" fmla="*/ 36279 h 1614000"/>
              <a:gd name="connsiteX1" fmla="*/ 85741 w 1217757"/>
              <a:gd name="connsiteY1" fmla="*/ 0 h 1614000"/>
              <a:gd name="connsiteX2" fmla="*/ 109154 w 1217757"/>
              <a:gd name="connsiteY2" fmla="*/ 36279 h 1614000"/>
              <a:gd name="connsiteX0" fmla="*/ 87312 w 1217757"/>
              <a:gd name="connsiteY0" fmla="*/ 4482 h 1614000"/>
              <a:gd name="connsiteX1" fmla="*/ 574477 w 1217757"/>
              <a:gd name="connsiteY1" fmla="*/ 1149943 h 1614000"/>
              <a:gd name="connsiteX2" fmla="*/ 574477 w 1217757"/>
              <a:gd name="connsiteY2" fmla="*/ 1011040 h 1614000"/>
              <a:gd name="connsiteX3" fmla="*/ 1217757 w 1217757"/>
              <a:gd name="connsiteY3" fmla="*/ 1516388 h 1614000"/>
              <a:gd name="connsiteX4" fmla="*/ 574477 w 1217757"/>
              <a:gd name="connsiteY4" fmla="*/ 1614000 h 1614000"/>
              <a:gd name="connsiteX5" fmla="*/ 574477 w 1217757"/>
              <a:gd name="connsiteY5" fmla="*/ 1475096 h 1614000"/>
              <a:gd name="connsiteX6" fmla="*/ 0 w 1217757"/>
              <a:gd name="connsiteY6" fmla="*/ 328048 h 1614000"/>
              <a:gd name="connsiteX0" fmla="*/ 82550 w 1217757"/>
              <a:gd name="connsiteY0" fmla="*/ 0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7" fmla="*/ 82550 w 1217757"/>
              <a:gd name="connsiteY7" fmla="*/ 0 h 1620630"/>
              <a:gd name="connsiteX0" fmla="*/ 109154 w 1217757"/>
              <a:gd name="connsiteY0" fmla="*/ 42909 h 1620630"/>
              <a:gd name="connsiteX1" fmla="*/ 85741 w 1217757"/>
              <a:gd name="connsiteY1" fmla="*/ 6630 h 1620630"/>
              <a:gd name="connsiteX2" fmla="*/ 109154 w 1217757"/>
              <a:gd name="connsiteY2" fmla="*/ 42909 h 1620630"/>
              <a:gd name="connsiteX0" fmla="*/ 87312 w 1217757"/>
              <a:gd name="connsiteY0" fmla="*/ 11112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0" fmla="*/ 82550 w 1217757"/>
              <a:gd name="connsiteY0" fmla="*/ 0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0 w 1217757"/>
              <a:gd name="connsiteY6" fmla="*/ 334678 h 1620630"/>
              <a:gd name="connsiteX7" fmla="*/ 82550 w 1217757"/>
              <a:gd name="connsiteY7" fmla="*/ 0 h 1620630"/>
              <a:gd name="connsiteX0" fmla="*/ 109154 w 1217757"/>
              <a:gd name="connsiteY0" fmla="*/ 42909 h 1620630"/>
              <a:gd name="connsiteX1" fmla="*/ 85741 w 1217757"/>
              <a:gd name="connsiteY1" fmla="*/ 6630 h 1620630"/>
              <a:gd name="connsiteX2" fmla="*/ 109154 w 1217757"/>
              <a:gd name="connsiteY2" fmla="*/ 42909 h 1620630"/>
              <a:gd name="connsiteX0" fmla="*/ 87312 w 1217757"/>
              <a:gd name="connsiteY0" fmla="*/ 11112 h 1620630"/>
              <a:gd name="connsiteX1" fmla="*/ 574477 w 1217757"/>
              <a:gd name="connsiteY1" fmla="*/ 1156573 h 1620630"/>
              <a:gd name="connsiteX2" fmla="*/ 574477 w 1217757"/>
              <a:gd name="connsiteY2" fmla="*/ 1017670 h 1620630"/>
              <a:gd name="connsiteX3" fmla="*/ 1217757 w 1217757"/>
              <a:gd name="connsiteY3" fmla="*/ 1523018 h 1620630"/>
              <a:gd name="connsiteX4" fmla="*/ 574477 w 1217757"/>
              <a:gd name="connsiteY4" fmla="*/ 1620630 h 1620630"/>
              <a:gd name="connsiteX5" fmla="*/ 574477 w 1217757"/>
              <a:gd name="connsiteY5" fmla="*/ 1481726 h 1620630"/>
              <a:gd name="connsiteX6" fmla="*/ 1588 w 1217757"/>
              <a:gd name="connsiteY6" fmla="*/ 4478 h 1620630"/>
              <a:gd name="connsiteX0" fmla="*/ 85725 w 1220932"/>
              <a:gd name="connsiteY0" fmla="*/ 0 h 1620630"/>
              <a:gd name="connsiteX1" fmla="*/ 577652 w 1220932"/>
              <a:gd name="connsiteY1" fmla="*/ 1156573 h 1620630"/>
              <a:gd name="connsiteX2" fmla="*/ 577652 w 1220932"/>
              <a:gd name="connsiteY2" fmla="*/ 1017670 h 1620630"/>
              <a:gd name="connsiteX3" fmla="*/ 1220932 w 1220932"/>
              <a:gd name="connsiteY3" fmla="*/ 1523018 h 1620630"/>
              <a:gd name="connsiteX4" fmla="*/ 577652 w 1220932"/>
              <a:gd name="connsiteY4" fmla="*/ 1620630 h 1620630"/>
              <a:gd name="connsiteX5" fmla="*/ 577652 w 1220932"/>
              <a:gd name="connsiteY5" fmla="*/ 1481726 h 1620630"/>
              <a:gd name="connsiteX6" fmla="*/ 0 w 1220932"/>
              <a:gd name="connsiteY6" fmla="*/ 6066 h 1620630"/>
              <a:gd name="connsiteX7" fmla="*/ 85725 w 1220932"/>
              <a:gd name="connsiteY7" fmla="*/ 0 h 1620630"/>
              <a:gd name="connsiteX0" fmla="*/ 112329 w 1220932"/>
              <a:gd name="connsiteY0" fmla="*/ 42909 h 1620630"/>
              <a:gd name="connsiteX1" fmla="*/ 88916 w 1220932"/>
              <a:gd name="connsiteY1" fmla="*/ 6630 h 1620630"/>
              <a:gd name="connsiteX2" fmla="*/ 112329 w 1220932"/>
              <a:gd name="connsiteY2" fmla="*/ 42909 h 1620630"/>
              <a:gd name="connsiteX0" fmla="*/ 90487 w 1220932"/>
              <a:gd name="connsiteY0" fmla="*/ 11112 h 1620630"/>
              <a:gd name="connsiteX1" fmla="*/ 577652 w 1220932"/>
              <a:gd name="connsiteY1" fmla="*/ 1156573 h 1620630"/>
              <a:gd name="connsiteX2" fmla="*/ 577652 w 1220932"/>
              <a:gd name="connsiteY2" fmla="*/ 1017670 h 1620630"/>
              <a:gd name="connsiteX3" fmla="*/ 1220932 w 1220932"/>
              <a:gd name="connsiteY3" fmla="*/ 1523018 h 1620630"/>
              <a:gd name="connsiteX4" fmla="*/ 577652 w 1220932"/>
              <a:gd name="connsiteY4" fmla="*/ 1620630 h 1620630"/>
              <a:gd name="connsiteX5" fmla="*/ 577652 w 1220932"/>
              <a:gd name="connsiteY5" fmla="*/ 1481726 h 1620630"/>
              <a:gd name="connsiteX6" fmla="*/ 4763 w 1220932"/>
              <a:gd name="connsiteY6" fmla="*/ 4478 h 1620630"/>
              <a:gd name="connsiteX0" fmla="*/ 85725 w 1220932"/>
              <a:gd name="connsiteY0" fmla="*/ 8222 h 1628852"/>
              <a:gd name="connsiteX1" fmla="*/ 577652 w 1220932"/>
              <a:gd name="connsiteY1" fmla="*/ 1164795 h 1628852"/>
              <a:gd name="connsiteX2" fmla="*/ 577652 w 1220932"/>
              <a:gd name="connsiteY2" fmla="*/ 1025892 h 1628852"/>
              <a:gd name="connsiteX3" fmla="*/ 1220932 w 1220932"/>
              <a:gd name="connsiteY3" fmla="*/ 1531240 h 1628852"/>
              <a:gd name="connsiteX4" fmla="*/ 577652 w 1220932"/>
              <a:gd name="connsiteY4" fmla="*/ 1628852 h 1628852"/>
              <a:gd name="connsiteX5" fmla="*/ 577652 w 1220932"/>
              <a:gd name="connsiteY5" fmla="*/ 1489948 h 1628852"/>
              <a:gd name="connsiteX6" fmla="*/ 0 w 1220932"/>
              <a:gd name="connsiteY6" fmla="*/ 14288 h 1628852"/>
              <a:gd name="connsiteX7" fmla="*/ 85725 w 1220932"/>
              <a:gd name="connsiteY7" fmla="*/ 8222 h 1628852"/>
              <a:gd name="connsiteX0" fmla="*/ 112329 w 1220932"/>
              <a:gd name="connsiteY0" fmla="*/ 51131 h 1628852"/>
              <a:gd name="connsiteX1" fmla="*/ 88916 w 1220932"/>
              <a:gd name="connsiteY1" fmla="*/ 14852 h 1628852"/>
              <a:gd name="connsiteX2" fmla="*/ 112329 w 1220932"/>
              <a:gd name="connsiteY2" fmla="*/ 51131 h 1628852"/>
              <a:gd name="connsiteX0" fmla="*/ 90487 w 1220932"/>
              <a:gd name="connsiteY0" fmla="*/ 19334 h 1628852"/>
              <a:gd name="connsiteX1" fmla="*/ 577652 w 1220932"/>
              <a:gd name="connsiteY1" fmla="*/ 1164795 h 1628852"/>
              <a:gd name="connsiteX2" fmla="*/ 577652 w 1220932"/>
              <a:gd name="connsiteY2" fmla="*/ 1025892 h 1628852"/>
              <a:gd name="connsiteX3" fmla="*/ 1220932 w 1220932"/>
              <a:gd name="connsiteY3" fmla="*/ 1531240 h 1628852"/>
              <a:gd name="connsiteX4" fmla="*/ 577652 w 1220932"/>
              <a:gd name="connsiteY4" fmla="*/ 1628852 h 1628852"/>
              <a:gd name="connsiteX5" fmla="*/ 577652 w 1220932"/>
              <a:gd name="connsiteY5" fmla="*/ 1489948 h 1628852"/>
              <a:gd name="connsiteX6" fmla="*/ 1 w 1220932"/>
              <a:gd name="connsiteY6" fmla="*/ 0 h 1628852"/>
              <a:gd name="connsiteX0" fmla="*/ 88900 w 1224107"/>
              <a:gd name="connsiteY0" fmla="*/ 8222 h 1628852"/>
              <a:gd name="connsiteX1" fmla="*/ 580827 w 1224107"/>
              <a:gd name="connsiteY1" fmla="*/ 1164795 h 1628852"/>
              <a:gd name="connsiteX2" fmla="*/ 580827 w 1224107"/>
              <a:gd name="connsiteY2" fmla="*/ 1025892 h 1628852"/>
              <a:gd name="connsiteX3" fmla="*/ 1224107 w 1224107"/>
              <a:gd name="connsiteY3" fmla="*/ 1531240 h 1628852"/>
              <a:gd name="connsiteX4" fmla="*/ 580827 w 1224107"/>
              <a:gd name="connsiteY4" fmla="*/ 1628852 h 1628852"/>
              <a:gd name="connsiteX5" fmla="*/ 580827 w 1224107"/>
              <a:gd name="connsiteY5" fmla="*/ 1489948 h 1628852"/>
              <a:gd name="connsiteX6" fmla="*/ 0 w 1224107"/>
              <a:gd name="connsiteY6" fmla="*/ 6351 h 1628852"/>
              <a:gd name="connsiteX7" fmla="*/ 88900 w 1224107"/>
              <a:gd name="connsiteY7" fmla="*/ 8222 h 1628852"/>
              <a:gd name="connsiteX0" fmla="*/ 115504 w 1224107"/>
              <a:gd name="connsiteY0" fmla="*/ 51131 h 1628852"/>
              <a:gd name="connsiteX1" fmla="*/ 92091 w 1224107"/>
              <a:gd name="connsiteY1" fmla="*/ 14852 h 1628852"/>
              <a:gd name="connsiteX2" fmla="*/ 115504 w 1224107"/>
              <a:gd name="connsiteY2" fmla="*/ 51131 h 1628852"/>
              <a:gd name="connsiteX0" fmla="*/ 93662 w 1224107"/>
              <a:gd name="connsiteY0" fmla="*/ 19334 h 1628852"/>
              <a:gd name="connsiteX1" fmla="*/ 580827 w 1224107"/>
              <a:gd name="connsiteY1" fmla="*/ 1164795 h 1628852"/>
              <a:gd name="connsiteX2" fmla="*/ 580827 w 1224107"/>
              <a:gd name="connsiteY2" fmla="*/ 1025892 h 1628852"/>
              <a:gd name="connsiteX3" fmla="*/ 1224107 w 1224107"/>
              <a:gd name="connsiteY3" fmla="*/ 1531240 h 1628852"/>
              <a:gd name="connsiteX4" fmla="*/ 580827 w 1224107"/>
              <a:gd name="connsiteY4" fmla="*/ 1628852 h 1628852"/>
              <a:gd name="connsiteX5" fmla="*/ 580827 w 1224107"/>
              <a:gd name="connsiteY5" fmla="*/ 1489948 h 1628852"/>
              <a:gd name="connsiteX6" fmla="*/ 3176 w 1224107"/>
              <a:gd name="connsiteY6" fmla="*/ 0 h 162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107" h="1628852" stroke="0" extrusionOk="0">
                <a:moveTo>
                  <a:pt x="88900" y="8222"/>
                </a:moveTo>
                <a:cubicBezTo>
                  <a:pt x="88900" y="474995"/>
                  <a:pt x="223562" y="918222"/>
                  <a:pt x="580827" y="1164795"/>
                </a:cubicBezTo>
                <a:lnTo>
                  <a:pt x="580827" y="1025892"/>
                </a:lnTo>
                <a:lnTo>
                  <a:pt x="1224107" y="1531240"/>
                </a:lnTo>
                <a:lnTo>
                  <a:pt x="580827" y="1628852"/>
                </a:lnTo>
                <a:lnTo>
                  <a:pt x="580827" y="1489948"/>
                </a:lnTo>
                <a:cubicBezTo>
                  <a:pt x="223562" y="1243375"/>
                  <a:pt x="0" y="473124"/>
                  <a:pt x="0" y="6351"/>
                </a:cubicBezTo>
                <a:lnTo>
                  <a:pt x="88900" y="8222"/>
                </a:lnTo>
                <a:close/>
              </a:path>
              <a:path w="1224107" h="1628852" fill="darkenLess" stroke="0" extrusionOk="0">
                <a:moveTo>
                  <a:pt x="115504" y="51131"/>
                </a:moveTo>
                <a:lnTo>
                  <a:pt x="92091" y="14852"/>
                </a:lnTo>
                <a:lnTo>
                  <a:pt x="115504" y="51131"/>
                </a:lnTo>
                <a:close/>
              </a:path>
              <a:path w="1224107" h="1628852" fill="none" extrusionOk="0">
                <a:moveTo>
                  <a:pt x="93662" y="19334"/>
                </a:moveTo>
                <a:cubicBezTo>
                  <a:pt x="93662" y="486107"/>
                  <a:pt x="223562" y="918222"/>
                  <a:pt x="580827" y="1164795"/>
                </a:cubicBezTo>
                <a:lnTo>
                  <a:pt x="580827" y="1025892"/>
                </a:lnTo>
                <a:lnTo>
                  <a:pt x="1224107" y="1531240"/>
                </a:lnTo>
                <a:lnTo>
                  <a:pt x="580827" y="1628852"/>
                </a:lnTo>
                <a:lnTo>
                  <a:pt x="580827" y="1489948"/>
                </a:lnTo>
                <a:cubicBezTo>
                  <a:pt x="223562" y="1243375"/>
                  <a:pt x="3176" y="466773"/>
                  <a:pt x="3176" y="0"/>
                </a:cubicBezTo>
              </a:path>
            </a:pathLst>
          </a:custGeom>
          <a:gradFill>
            <a:gsLst>
              <a:gs pos="68000">
                <a:srgbClr val="8B29C2"/>
              </a:gs>
              <a:gs pos="0">
                <a:srgbClr val="2940C2"/>
              </a:gs>
              <a:gs pos="32000">
                <a:srgbClr val="6232C2"/>
              </a:gs>
              <a:gs pos="100000">
                <a:srgbClr val="AD04B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0E8477-D349-444B-9694-AC1CD588C86C}"/>
              </a:ext>
            </a:extLst>
          </p:cNvPr>
          <p:cNvSpPr txBox="1"/>
          <p:nvPr/>
        </p:nvSpPr>
        <p:spPr>
          <a:xfrm>
            <a:off x="5520128" y="3686490"/>
            <a:ext cx="1819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TDD</a:t>
            </a:r>
            <a:endParaRPr lang="fr-F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Light" panose="020B03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3FB086-FC29-4B46-A758-6FDB17B754F6}"/>
              </a:ext>
            </a:extLst>
          </p:cNvPr>
          <p:cNvSpPr txBox="1"/>
          <p:nvPr/>
        </p:nvSpPr>
        <p:spPr>
          <a:xfrm>
            <a:off x="5273710" y="2808171"/>
            <a:ext cx="181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Ecrire un test qui échoue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C6EFF1-8C64-402A-98CD-3460E39DAC80}"/>
              </a:ext>
            </a:extLst>
          </p:cNvPr>
          <p:cNvSpPr txBox="1"/>
          <p:nvPr/>
        </p:nvSpPr>
        <p:spPr>
          <a:xfrm>
            <a:off x="7498469" y="5001178"/>
            <a:ext cx="181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Ecrire un code qui fonctionne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EE613-0EE3-4887-8D8F-AAA25FE89BF3}"/>
              </a:ext>
            </a:extLst>
          </p:cNvPr>
          <p:cNvSpPr txBox="1"/>
          <p:nvPr/>
        </p:nvSpPr>
        <p:spPr>
          <a:xfrm>
            <a:off x="3091236" y="5015733"/>
            <a:ext cx="181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Vérifier que le code soit le plus court et passe tout le temps</a:t>
            </a:r>
          </a:p>
        </p:txBody>
      </p:sp>
    </p:spTree>
    <p:extLst>
      <p:ext uri="{BB962C8B-B14F-4D97-AF65-F5344CB8AC3E}">
        <p14:creationId xmlns:p14="http://schemas.microsoft.com/office/powerpoint/2010/main" val="16182445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535229" y="476930"/>
            <a:ext cx="119281" cy="5904137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Tests unitaires      </a:t>
            </a:r>
            <a:r>
              <a:rPr lang="fr-FR" sz="3600" dirty="0">
                <a:latin typeface="Avenir Next LT Pro Light" panose="020B0304020202020204" pitchFamily="34" charset="0"/>
              </a:rPr>
              <a:t>Mise en place des tickets</a:t>
            </a:r>
          </a:p>
          <a:p>
            <a:r>
              <a:rPr lang="fr-FR" sz="3600" dirty="0">
                <a:latin typeface="Avenir Next LT Pro Light" panose="020B0304020202020204" pitchFamily="34" charset="0"/>
              </a:rPr>
              <a:t>				      et du </a:t>
            </a:r>
            <a:r>
              <a:rPr lang="fr-FR" sz="3600" dirty="0" err="1">
                <a:latin typeface="Avenir Next LT Pro Light" panose="020B0304020202020204" pitchFamily="34" charset="0"/>
              </a:rPr>
              <a:t>parkingSpot</a:t>
            </a:r>
            <a:endParaRPr lang="fr-FR" sz="20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4931047" y="59326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capture d’écran, assis, table, téléphone&#10;&#10;Description générée automatiquement">
            <a:extLst>
              <a:ext uri="{FF2B5EF4-FFF2-40B4-BE49-F238E27FC236}">
                <a16:creationId xmlns:a16="http://schemas.microsoft.com/office/drawing/2014/main" id="{B9A2B8F5-27E5-419E-AE16-B588B1EF8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0" y="219022"/>
            <a:ext cx="10193134" cy="63810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AE7522D-1897-4460-9940-C44702C9B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86" y="2413231"/>
            <a:ext cx="8887313" cy="34927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93256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535229" y="476930"/>
            <a:ext cx="119281" cy="5904137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Tests unitaires     </a:t>
            </a:r>
            <a:r>
              <a:rPr lang="fr-FR" sz="3600" dirty="0">
                <a:latin typeface="Avenir Next LT Pro Light" panose="020B0304020202020204" pitchFamily="34" charset="0"/>
              </a:rPr>
              <a:t>Vérifier le prix calculé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4931047" y="59326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capture d’écran, assis, moniteur, écran&#10;&#10;Description générée automatiquement">
            <a:extLst>
              <a:ext uri="{FF2B5EF4-FFF2-40B4-BE49-F238E27FC236}">
                <a16:creationId xmlns:a16="http://schemas.microsoft.com/office/drawing/2014/main" id="{05CD038E-767C-4297-91E6-E6BE6336F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69" y="1889743"/>
            <a:ext cx="9224820" cy="38251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0443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535229" y="476930"/>
            <a:ext cx="119281" cy="5904137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Tests d’intégration      </a:t>
            </a:r>
            <a:r>
              <a:rPr lang="fr-FR" sz="3600" dirty="0">
                <a:latin typeface="Avenir Next LT Pro Light" panose="020B0304020202020204" pitchFamily="34" charset="0"/>
              </a:rPr>
              <a:t>Vérifier la mise en 						        place dans la BDD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6035947" y="59326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capture d’écran, écran, assis&#10;&#10;Description générée automatiquement">
            <a:extLst>
              <a:ext uri="{FF2B5EF4-FFF2-40B4-BE49-F238E27FC236}">
                <a16:creationId xmlns:a16="http://schemas.microsoft.com/office/drawing/2014/main" id="{3E0898BC-83CF-4B4B-B8D9-5966DB11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1" y="2294796"/>
            <a:ext cx="9434991" cy="33522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8BD184-1AF6-4C43-8BDA-CB79B2930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3" y="2294796"/>
            <a:ext cx="9333099" cy="33522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4BB10E7-825A-4C55-9ABA-8BCCD8618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2" y="2508544"/>
            <a:ext cx="6593628" cy="29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82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446330" y="6083300"/>
            <a:ext cx="9359889" cy="159678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Problèmes rencontrés    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854347" y="67385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774B4513-5397-43DB-B53C-3F845BB3F8E4}"/>
              </a:ext>
            </a:extLst>
          </p:cNvPr>
          <p:cNvSpPr txBox="1"/>
          <p:nvPr/>
        </p:nvSpPr>
        <p:spPr>
          <a:xfrm>
            <a:off x="3416300" y="2551837"/>
            <a:ext cx="535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ova Light" panose="020B0304020202020204" pitchFamily="34" charset="0"/>
              </a:rPr>
              <a:t>Suivre le bon ticket afin de pouvoir l’identifier dans la BDD</a:t>
            </a:r>
            <a:endParaRPr lang="fr-FR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96003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CA28DE-59B2-444E-82C4-25FF8D6A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49" y="4968257"/>
            <a:ext cx="1670721" cy="1670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7E51C-A5A7-4C35-B651-F48E757E4A46}"/>
              </a:ext>
            </a:extLst>
          </p:cNvPr>
          <p:cNvSpPr/>
          <p:nvPr/>
        </p:nvSpPr>
        <p:spPr>
          <a:xfrm flipV="1">
            <a:off x="446330" y="6083300"/>
            <a:ext cx="9359889" cy="159678"/>
          </a:xfrm>
          <a:prstGeom prst="rect">
            <a:avLst/>
          </a:prstGeom>
          <a:gradFill flip="none" rotWithShape="1">
            <a:gsLst>
              <a:gs pos="0">
                <a:srgbClr val="2840C2"/>
              </a:gs>
              <a:gs pos="81000">
                <a:srgbClr val="8B29C2"/>
              </a:gs>
              <a:gs pos="54000">
                <a:srgbClr val="6B30C2"/>
              </a:gs>
              <a:gs pos="100000">
                <a:srgbClr val="B001BC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highlight>
                <a:srgbClr val="FFFF0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12B91E-E749-45C8-BFFC-9B7C5923F2A5}"/>
              </a:ext>
            </a:extLst>
          </p:cNvPr>
          <p:cNvSpPr txBox="1"/>
          <p:nvPr/>
        </p:nvSpPr>
        <p:spPr>
          <a:xfrm>
            <a:off x="980587" y="673851"/>
            <a:ext cx="10676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venir Next LT Pro Light" panose="020B0304020202020204" pitchFamily="34" charset="0"/>
              </a:rPr>
              <a:t>Solution</a:t>
            </a:r>
            <a:endParaRPr lang="fr-FR" sz="2800" dirty="0">
              <a:latin typeface="Avenir Next LT Pro Light" panose="020B0304020202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4A1AEB-3D99-4F49-8E6A-1463AD037745}"/>
              </a:ext>
            </a:extLst>
          </p:cNvPr>
          <p:cNvCxnSpPr>
            <a:cxnSpLocks/>
          </p:cNvCxnSpPr>
          <p:nvPr/>
        </p:nvCxnSpPr>
        <p:spPr>
          <a:xfrm>
            <a:off x="854347" y="673851"/>
            <a:ext cx="0" cy="9306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21B825B-29ED-41D8-8799-1B934A39AD79}"/>
              </a:ext>
            </a:extLst>
          </p:cNvPr>
          <p:cNvSpPr txBox="1"/>
          <p:nvPr/>
        </p:nvSpPr>
        <p:spPr>
          <a:xfrm>
            <a:off x="980587" y="1443292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rial Nova Light" panose="020B0304020202020204" pitchFamily="34" charset="0"/>
              </a:rPr>
              <a:t>Suivre le bon ticket</a:t>
            </a:r>
            <a:endParaRPr lang="fr-FR" dirty="0">
              <a:latin typeface="Arial Nova Light" panose="020B0304020202020204" pitchFamily="34" charset="0"/>
            </a:endParaRPr>
          </a:p>
        </p:txBody>
      </p:sp>
      <p:pic>
        <p:nvPicPr>
          <p:cNvPr id="3" name="Image 2" descr="Une image contenant portable, table, ordinateur, assis&#10;&#10;Description générée automatiquement">
            <a:extLst>
              <a:ext uri="{FF2B5EF4-FFF2-40B4-BE49-F238E27FC236}">
                <a16:creationId xmlns:a16="http://schemas.microsoft.com/office/drawing/2014/main" id="{92E1832F-5C32-4BF4-8FA2-FE28CCA87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3" y="2274996"/>
            <a:ext cx="10402374" cy="27333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38131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258</Words>
  <Application>Microsoft Office PowerPoint</Application>
  <PresentationFormat>Grand écran</PresentationFormat>
  <Paragraphs>56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Nova Light</vt:lpstr>
      <vt:lpstr>Avenir Next LT Pro Light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</dc:creator>
  <cp:lastModifiedBy>Clement</cp:lastModifiedBy>
  <cp:revision>26</cp:revision>
  <dcterms:created xsi:type="dcterms:W3CDTF">2020-05-13T13:25:03Z</dcterms:created>
  <dcterms:modified xsi:type="dcterms:W3CDTF">2020-05-18T14:42:40Z</dcterms:modified>
</cp:coreProperties>
</file>