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8" r:id="rId3"/>
    <p:sldId id="259" r:id="rId4"/>
    <p:sldId id="275" r:id="rId5"/>
    <p:sldId id="276" r:id="rId6"/>
    <p:sldId id="262" r:id="rId7"/>
    <p:sldId id="265" r:id="rId8"/>
    <p:sldId id="263" r:id="rId9"/>
    <p:sldId id="266" r:id="rId10"/>
    <p:sldId id="273" r:id="rId11"/>
    <p:sldId id="267" r:id="rId12"/>
    <p:sldId id="270" r:id="rId13"/>
    <p:sldId id="272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0" autoAdjust="0"/>
  </p:normalViewPr>
  <p:slideViewPr>
    <p:cSldViewPr snapToGrid="0">
      <p:cViewPr varScale="1">
        <p:scale>
          <a:sx n="106" d="100"/>
          <a:sy n="106" d="100"/>
        </p:scale>
        <p:origin x="396" y="13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E004-54AA-4EA6-9A32-700A79575E13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D3AE0-6238-4364-BBBD-8F567F172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43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Embaucher chez </a:t>
            </a:r>
            <a:r>
              <a:rPr lang="fr-FR" dirty="0" err="1"/>
              <a:t>safetynet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74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98 tests passent</a:t>
            </a:r>
          </a:p>
          <a:p>
            <a:endParaRPr lang="fr-FR" dirty="0"/>
          </a:p>
          <a:p>
            <a:r>
              <a:rPr lang="fr-FR" dirty="0"/>
              <a:t>82% de couverture</a:t>
            </a:r>
          </a:p>
          <a:p>
            <a:endParaRPr lang="fr-FR" dirty="0"/>
          </a:p>
          <a:p>
            <a:r>
              <a:rPr lang="fr-FR" dirty="0"/>
              <a:t>Test de la couche la plus basse a la couche la plus haute </a:t>
            </a:r>
            <a:r>
              <a:rPr lang="fr-FR" dirty="0" err="1"/>
              <a:t>datafileaccess</a:t>
            </a:r>
            <a:r>
              <a:rPr lang="fr-FR" dirty="0"/>
              <a:t> puis service puis </a:t>
            </a:r>
            <a:r>
              <a:rPr lang="fr-FR" dirty="0" err="1"/>
              <a:t>controller</a:t>
            </a:r>
            <a:endParaRPr lang="fr-FR" dirty="0"/>
          </a:p>
          <a:p>
            <a:endParaRPr lang="fr-FR" dirty="0"/>
          </a:p>
          <a:p>
            <a:r>
              <a:rPr lang="fr-FR" dirty="0"/>
              <a:t>Simulant la couche de donnée et en comparant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9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Embaucher chez </a:t>
            </a:r>
            <a:r>
              <a:rPr lang="fr-FR" dirty="0" err="1"/>
              <a:t>safetynet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67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 Web permettant d’obtenir des infos en cas de catastrophe afin d’intervenir efficacement et au plus vite.</a:t>
            </a:r>
          </a:p>
          <a:p>
            <a:pPr algn="l"/>
            <a:r>
              <a:rPr lang="fr-FR" dirty="0"/>
              <a:t>Lire un fichier d’infos qui va être traité. Voir comment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21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 Web permettant d’obtenir des infos en cas de catastrophe afin d’intervenir efficacement et au plus vite.</a:t>
            </a:r>
          </a:p>
          <a:p>
            <a:pPr algn="l"/>
            <a:r>
              <a:rPr lang="fr-FR" dirty="0"/>
              <a:t>Lire un fichier d’infos qui va être traité. Voir comment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9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 Web permettant d’obtenir des infos en cas de catastrophe afin d’intervenir efficacement et au plus vite.</a:t>
            </a:r>
          </a:p>
          <a:p>
            <a:pPr algn="l"/>
            <a:r>
              <a:rPr lang="fr-FR" dirty="0"/>
              <a:t>Lire un fichier d’infos qui va être traité. Voir comment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0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Fichier reçu</a:t>
            </a:r>
          </a:p>
          <a:p>
            <a:endParaRPr lang="fr-FR" dirty="0"/>
          </a:p>
          <a:p>
            <a:r>
              <a:rPr lang="fr-FR" dirty="0"/>
              <a:t>Mapping : 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util</a:t>
            </a:r>
            <a:r>
              <a:rPr lang="fr-FR" dirty="0"/>
              <a:t> </a:t>
            </a:r>
            <a:r>
              <a:rPr lang="fr-FR" dirty="0" err="1"/>
              <a:t>mapp</a:t>
            </a:r>
            <a:r>
              <a:rPr lang="fr-FR" dirty="0"/>
              <a:t> ensuite chargé</a:t>
            </a:r>
          </a:p>
          <a:p>
            <a:endParaRPr lang="fr-FR" dirty="0"/>
          </a:p>
          <a:p>
            <a:r>
              <a:rPr lang="fr-FR" dirty="0"/>
              <a:t>Stockage séparer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3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Séparation par couche</a:t>
            </a:r>
          </a:p>
          <a:p>
            <a:endParaRPr lang="fr-FR" dirty="0"/>
          </a:p>
          <a:p>
            <a:r>
              <a:rPr lang="fr-FR" dirty="0"/>
              <a:t>Aucune une couche supérieur ne peux pas communiquer avec une couche inférieur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84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Tester les </a:t>
            </a:r>
            <a:r>
              <a:rPr lang="fr-FR" dirty="0" err="1"/>
              <a:t>endpoints</a:t>
            </a:r>
            <a:r>
              <a:rPr lang="fr-FR" dirty="0"/>
              <a:t>  (</a:t>
            </a:r>
            <a:r>
              <a:rPr lang="fr-FR" dirty="0" err="1"/>
              <a:t>postman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Plusieurs exceptions gérées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40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Couche par couche</a:t>
            </a:r>
          </a:p>
          <a:p>
            <a:endParaRPr lang="fr-FR" dirty="0"/>
          </a:p>
          <a:p>
            <a:r>
              <a:rPr lang="fr-FR" dirty="0"/>
              <a:t>Envoyant mes propres données et en les réinitialisant a chaque test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D3AE0-6238-4364-BBBD-8F567F1720B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34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8C1E-D2DF-4A73-9CAD-9A1F5FB1B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A3A356-E76B-4017-8E9C-4BB83586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D0E87C-1706-4B5F-9E61-D503AF3A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F66A5-0D5D-4F50-A07D-6DE39AFE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E9AB1-36C1-49C7-822F-6705AD4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6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D3858-8551-4183-9E79-1AEF6774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F67F8A-6358-42DA-A05B-FED69E8B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43E1E-4E82-44F9-9C9D-A88B108C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10C50-6C9F-4AD9-AACF-82C07DAA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556D4C-9187-4899-97AB-20B9BB99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1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78C362-FC92-4614-A2DC-8A6993D76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6AB08E-FF90-4B00-AB1A-7C509162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A0AC7-C9A7-49B7-AA4A-BF60C24C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B8CE3-B53C-46D3-BA2A-7CE0252F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661F2-0D42-41A6-BEE9-10DDC760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0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3D64E-AD92-4AF2-BAA3-6BF56EB5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3FCEE-954E-479C-BA15-55695072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4B867-BB52-416A-9C4A-5F761BD1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7E07C-C3DE-4CB2-A401-575CA91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32890-63BF-4ABD-BBD5-02D76E10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4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BFFB4-0CE0-4941-ADF5-5C1A54EA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173C06-2216-4211-A75E-96804B5C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5C816-F249-4D81-AAE6-C9CCED3B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F787A-BB7A-4079-AA01-6C7A4F28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6A9E3F-9371-4A2B-9723-830B9952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AD017-FB6A-4F98-98B3-3662BE5B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98D952-E20F-4DF1-9DCD-0787AE401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F468B-19E1-4261-B134-356725DF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F39EA7-591F-472E-9D3D-99E2815D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7D87F-1556-4DB9-B856-E9636736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C4AA6A-D3D3-4581-995A-0AA29B46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7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B88AD-5319-410E-B6F3-6A0FC718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48737-A8CF-403B-86F3-038C3F3E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FB8756-342E-4732-AA0E-C9CC40CF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488E1-B688-4D89-9470-7951C584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86DC22-40B2-4E87-92F9-FB6A8128F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BC9E53-6C41-474A-8412-BABDE45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FA4EA9-0B46-4180-BDD9-3D03C3B7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8AD226-9642-438D-A711-B251F07A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22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B509D-BA33-45BE-A039-1D838B8C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1B7098-AF05-48E7-BC48-B3F3D145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6EB1EF-BAEA-476E-8866-E63DD524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B25743-90CF-457C-A32F-D666C158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1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19C1A2-72D3-4EE8-80E3-62151201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9E3DA8-B8BC-4107-B460-3084EEEF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706D1A-F983-43E5-8009-22A03E52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9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08BCA-05AE-4856-AF5B-60D9A524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E0ACB-C611-4C4B-92A1-8A1EC0B2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F884F5-8BDD-4962-AF90-3C31FCDD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D64D69-CB4A-4056-A84C-8A6A1974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78CB6E-40B9-4566-86F5-5C1A9F3B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84A8BA-647F-4D0E-BC0D-9CCB07D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2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2A474-2B51-4F3A-8790-3FE6F297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BE13D6-51C1-4524-B36C-0DA2896F5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D37F2C-A3A4-4FC7-A2C1-0621FC6A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A319D-00B1-48D6-B787-F9ACA631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62FC14-6C82-4040-B316-13925D58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43F3C7-A5D3-4058-8BA0-D37A1850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9478FB-C786-497C-AD57-3C946213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5E4D74-B4F4-4F24-96A2-D61CEFB7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EF81FF-0F44-4249-8681-1F2B33136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68B0-B94B-4E4B-A344-DEBB33E694CA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2F751-1962-4629-A05D-F1347DED8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6D054-95D7-4316-BF94-44916BC43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3430-B345-4160-B8C9-B72B64C45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1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D98812-8278-406F-B40C-B4DF34EFD246}"/>
              </a:ext>
            </a:extLst>
          </p:cNvPr>
          <p:cNvSpPr/>
          <p:nvPr/>
        </p:nvSpPr>
        <p:spPr>
          <a:xfrm rot="11694913">
            <a:off x="5633594" y="-476501"/>
            <a:ext cx="172834" cy="911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86DD52C0-E160-4015-A0C4-035A36A11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50" y="4927600"/>
            <a:ext cx="1761977" cy="18125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0DCAE7-9F0F-439E-ADDD-D258E520118C}"/>
              </a:ext>
            </a:extLst>
          </p:cNvPr>
          <p:cNvSpPr/>
          <p:nvPr/>
        </p:nvSpPr>
        <p:spPr>
          <a:xfrm rot="2024590">
            <a:off x="1034409" y="-519262"/>
            <a:ext cx="172834" cy="43351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5E35BF-0E68-411D-BFC4-B16E0318A484}"/>
              </a:ext>
            </a:extLst>
          </p:cNvPr>
          <p:cNvSpPr/>
          <p:nvPr/>
        </p:nvSpPr>
        <p:spPr>
          <a:xfrm>
            <a:off x="5041900" y="3615336"/>
            <a:ext cx="421524" cy="92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07CA2-56C8-4FE6-93A2-A8ADE9604284}"/>
              </a:ext>
            </a:extLst>
          </p:cNvPr>
          <p:cNvSpPr/>
          <p:nvPr/>
        </p:nvSpPr>
        <p:spPr>
          <a:xfrm rot="9003928">
            <a:off x="1340036" y="1355123"/>
            <a:ext cx="172834" cy="6487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A8D95D-DD7C-428B-A298-F082506F90DB}"/>
              </a:ext>
            </a:extLst>
          </p:cNvPr>
          <p:cNvSpPr/>
          <p:nvPr/>
        </p:nvSpPr>
        <p:spPr>
          <a:xfrm rot="9325093">
            <a:off x="11056373" y="-720958"/>
            <a:ext cx="172834" cy="6487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EF4732-9BA8-4685-802B-825E9737AC26}"/>
              </a:ext>
            </a:extLst>
          </p:cNvPr>
          <p:cNvSpPr/>
          <p:nvPr/>
        </p:nvSpPr>
        <p:spPr>
          <a:xfrm rot="9325093">
            <a:off x="6758237" y="-722331"/>
            <a:ext cx="172834" cy="911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9D33CD-E66F-4B93-823D-4BE619F34A37}"/>
              </a:ext>
            </a:extLst>
          </p:cNvPr>
          <p:cNvSpPr/>
          <p:nvPr/>
        </p:nvSpPr>
        <p:spPr>
          <a:xfrm>
            <a:off x="1524000" y="2209800"/>
            <a:ext cx="9151620" cy="2226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7FC976-987C-4A64-8540-B33D0D1F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4880"/>
            <a:ext cx="9144000" cy="222105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12000" spc="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SafetyNet</a:t>
            </a:r>
            <a:br>
              <a:rPr lang="fr-FR" dirty="0"/>
            </a:br>
            <a:r>
              <a:rPr lang="fr-FR" dirty="0"/>
              <a:t>Consultant</a:t>
            </a:r>
          </a:p>
        </p:txBody>
      </p:sp>
    </p:spTree>
    <p:extLst>
      <p:ext uri="{BB962C8B-B14F-4D97-AF65-F5344CB8AC3E}">
        <p14:creationId xmlns:p14="http://schemas.microsoft.com/office/powerpoint/2010/main" val="388095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7F943F-98E4-4719-87EB-DEFFA3E3D347}"/>
              </a:ext>
            </a:extLst>
          </p:cNvPr>
          <p:cNvSpPr/>
          <p:nvPr/>
        </p:nvSpPr>
        <p:spPr>
          <a:xfrm rot="9325093">
            <a:off x="1262254" y="369459"/>
            <a:ext cx="172834" cy="911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561-26B4-420D-824B-C50D966EF7A9}"/>
              </a:ext>
            </a:extLst>
          </p:cNvPr>
          <p:cNvSpPr/>
          <p:nvPr/>
        </p:nvSpPr>
        <p:spPr>
          <a:xfrm rot="15386000">
            <a:off x="5971485" y="-246115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41A0F-AA9A-49FB-94C6-A6F7D87A1242}"/>
              </a:ext>
            </a:extLst>
          </p:cNvPr>
          <p:cNvSpPr/>
          <p:nvPr/>
        </p:nvSpPr>
        <p:spPr>
          <a:xfrm rot="17845862">
            <a:off x="6989136" y="-4832627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8808-422C-447D-88C4-E5EA1E8805F1}"/>
              </a:ext>
            </a:extLst>
          </p:cNvPr>
          <p:cNvSpPr/>
          <p:nvPr/>
        </p:nvSpPr>
        <p:spPr>
          <a:xfrm rot="18830428">
            <a:off x="3858829" y="-237458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56C8E-99D3-4D97-8F19-2742D4745D56}"/>
              </a:ext>
            </a:extLst>
          </p:cNvPr>
          <p:cNvSpPr/>
          <p:nvPr/>
        </p:nvSpPr>
        <p:spPr>
          <a:xfrm rot="2950586">
            <a:off x="7907274" y="-3640464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8551-60DD-4BDA-985B-F20E04F0ADFD}"/>
              </a:ext>
            </a:extLst>
          </p:cNvPr>
          <p:cNvSpPr/>
          <p:nvPr/>
        </p:nvSpPr>
        <p:spPr>
          <a:xfrm rot="15386000">
            <a:off x="6102792" y="-5693936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2BA3-31CE-48C5-8165-C5C8993BA140}"/>
              </a:ext>
            </a:extLst>
          </p:cNvPr>
          <p:cNvSpPr/>
          <p:nvPr/>
        </p:nvSpPr>
        <p:spPr>
          <a:xfrm rot="21098373">
            <a:off x="10105606" y="-183880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F8543-19A5-4F66-B0E9-45F8469742C8}"/>
              </a:ext>
            </a:extLst>
          </p:cNvPr>
          <p:cNvSpPr/>
          <p:nvPr/>
        </p:nvSpPr>
        <p:spPr>
          <a:xfrm>
            <a:off x="226243" y="238394"/>
            <a:ext cx="11739514" cy="6330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+mj-lt"/>
              </a:rPr>
              <a:t>De la couche la plus basse a la plus haute (Du </a:t>
            </a:r>
            <a:r>
              <a:rPr lang="fr-FR" sz="2400" dirty="0" err="1">
                <a:solidFill>
                  <a:schemeClr val="tx1"/>
                </a:solidFill>
                <a:latin typeface="+mj-lt"/>
              </a:rPr>
              <a:t>DataFileAccess</a:t>
            </a:r>
            <a:r>
              <a:rPr lang="fr-FR" sz="2400" dirty="0">
                <a:solidFill>
                  <a:schemeClr val="tx1"/>
                </a:solidFill>
                <a:latin typeface="+mj-lt"/>
              </a:rPr>
              <a:t> au Controller)</a:t>
            </a: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fr-FR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Image 4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97D5676D-9ED6-487E-BFF5-E712034F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14" y="5043620"/>
            <a:ext cx="1230934" cy="12662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96003B-55CD-4CF4-999B-04B64828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4" y="-866148"/>
            <a:ext cx="12192000" cy="3502056"/>
          </a:xfrm>
        </p:spPr>
        <p:txBody>
          <a:bodyPr>
            <a:normAutofit/>
          </a:bodyPr>
          <a:lstStyle/>
          <a:p>
            <a:pPr algn="ctr"/>
            <a:r>
              <a:rPr lang="fr-FR" sz="32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Manière de tester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D5A1EB-245B-4724-9BFC-134BABB67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9" y="2901597"/>
            <a:ext cx="11658801" cy="1318437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3B7C98-4F84-4DB6-8C8D-031982ACB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64" y="2122179"/>
            <a:ext cx="9468150" cy="4164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95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7F943F-98E4-4719-87EB-DEFFA3E3D347}"/>
              </a:ext>
            </a:extLst>
          </p:cNvPr>
          <p:cNvSpPr/>
          <p:nvPr/>
        </p:nvSpPr>
        <p:spPr>
          <a:xfrm rot="9325093">
            <a:off x="1262254" y="369459"/>
            <a:ext cx="172834" cy="911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561-26B4-420D-824B-C50D966EF7A9}"/>
              </a:ext>
            </a:extLst>
          </p:cNvPr>
          <p:cNvSpPr/>
          <p:nvPr/>
        </p:nvSpPr>
        <p:spPr>
          <a:xfrm rot="15386000">
            <a:off x="5971485" y="-246115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41A0F-AA9A-49FB-94C6-A6F7D87A1242}"/>
              </a:ext>
            </a:extLst>
          </p:cNvPr>
          <p:cNvSpPr/>
          <p:nvPr/>
        </p:nvSpPr>
        <p:spPr>
          <a:xfrm rot="17845862">
            <a:off x="6989136" y="-4832627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8808-422C-447D-88C4-E5EA1E8805F1}"/>
              </a:ext>
            </a:extLst>
          </p:cNvPr>
          <p:cNvSpPr/>
          <p:nvPr/>
        </p:nvSpPr>
        <p:spPr>
          <a:xfrm rot="18830428">
            <a:off x="3858829" y="-237458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56C8E-99D3-4D97-8F19-2742D4745D56}"/>
              </a:ext>
            </a:extLst>
          </p:cNvPr>
          <p:cNvSpPr/>
          <p:nvPr/>
        </p:nvSpPr>
        <p:spPr>
          <a:xfrm rot="2950586">
            <a:off x="7907274" y="-3640464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8551-60DD-4BDA-985B-F20E04F0ADFD}"/>
              </a:ext>
            </a:extLst>
          </p:cNvPr>
          <p:cNvSpPr/>
          <p:nvPr/>
        </p:nvSpPr>
        <p:spPr>
          <a:xfrm rot="15386000">
            <a:off x="6102792" y="-5693936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2BA3-31CE-48C5-8165-C5C8993BA140}"/>
              </a:ext>
            </a:extLst>
          </p:cNvPr>
          <p:cNvSpPr/>
          <p:nvPr/>
        </p:nvSpPr>
        <p:spPr>
          <a:xfrm rot="21098373">
            <a:off x="10105606" y="-183880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F8543-19A5-4F66-B0E9-45F8469742C8}"/>
              </a:ext>
            </a:extLst>
          </p:cNvPr>
          <p:cNvSpPr/>
          <p:nvPr/>
        </p:nvSpPr>
        <p:spPr>
          <a:xfrm>
            <a:off x="226243" y="238394"/>
            <a:ext cx="11739514" cy="6330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97D5676D-9ED6-487E-BFF5-E712034F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14" y="5043620"/>
            <a:ext cx="1230934" cy="12662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96003B-55CD-4CF4-999B-04B64828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4" y="-866148"/>
            <a:ext cx="12192000" cy="3502056"/>
          </a:xfrm>
        </p:spPr>
        <p:txBody>
          <a:bodyPr>
            <a:normAutofit/>
          </a:bodyPr>
          <a:lstStyle/>
          <a:p>
            <a:pPr algn="ctr"/>
            <a:r>
              <a:rPr lang="fr-FR" sz="32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Couverture de Test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13FB5B-E57A-4055-9076-095D2E409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8" y="2055842"/>
            <a:ext cx="11605181" cy="2549326"/>
          </a:xfrm>
          <a:prstGeom prst="rect">
            <a:avLst/>
          </a:prstGeom>
        </p:spPr>
      </p:pic>
      <p:pic>
        <p:nvPicPr>
          <p:cNvPr id="11" name="Image 10" descr="Une image contenant intérieur, ordinateur, table, guichet&#10;&#10;Description générée automatiquement">
            <a:extLst>
              <a:ext uri="{FF2B5EF4-FFF2-40B4-BE49-F238E27FC236}">
                <a16:creationId xmlns:a16="http://schemas.microsoft.com/office/drawing/2014/main" id="{AA9B83AB-F520-45A0-8FAE-6D8EF6740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7" y="1737521"/>
            <a:ext cx="10866243" cy="331411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051B8DD-01C8-4DF8-BDE8-7CC80147B5AF}"/>
              </a:ext>
            </a:extLst>
          </p:cNvPr>
          <p:cNvSpPr txBox="1"/>
          <p:nvPr/>
        </p:nvSpPr>
        <p:spPr>
          <a:xfrm>
            <a:off x="4517812" y="1285156"/>
            <a:ext cx="315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+mj-lt"/>
              </a:rPr>
              <a:t>Rapport </a:t>
            </a:r>
            <a:r>
              <a:rPr lang="fr-FR" sz="2800" dirty="0" err="1">
                <a:latin typeface="+mj-lt"/>
              </a:rPr>
              <a:t>Surefire</a:t>
            </a:r>
            <a:endParaRPr lang="fr-FR" sz="28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186066-7480-472B-A032-2FC09F7D6E62}"/>
              </a:ext>
            </a:extLst>
          </p:cNvPr>
          <p:cNvSpPr txBox="1"/>
          <p:nvPr/>
        </p:nvSpPr>
        <p:spPr>
          <a:xfrm>
            <a:off x="4517812" y="1285156"/>
            <a:ext cx="315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+mj-lt"/>
              </a:rPr>
              <a:t>Rapport </a:t>
            </a:r>
            <a:r>
              <a:rPr lang="fr-FR" sz="2800" dirty="0" err="1">
                <a:latin typeface="+mj-lt"/>
              </a:rPr>
              <a:t>Jacoco</a:t>
            </a:r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13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2A78BFFE-A323-43E2-AE04-CF1F98F9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14" y="5043620"/>
            <a:ext cx="1230934" cy="12662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1238E33-DD2D-428B-925F-C4CE674244B2}"/>
              </a:ext>
            </a:extLst>
          </p:cNvPr>
          <p:cNvSpPr/>
          <p:nvPr/>
        </p:nvSpPr>
        <p:spPr>
          <a:xfrm rot="4750991">
            <a:off x="6009582" y="-5072083"/>
            <a:ext cx="172834" cy="12889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49D3D-4579-4CD9-B2BA-F0E1EB4ECAF0}"/>
              </a:ext>
            </a:extLst>
          </p:cNvPr>
          <p:cNvSpPr/>
          <p:nvPr/>
        </p:nvSpPr>
        <p:spPr>
          <a:xfrm rot="2024590">
            <a:off x="1634057" y="-1377978"/>
            <a:ext cx="172834" cy="7105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23AD2E-52EF-4D9B-B920-F9AA6EA88FF5}"/>
              </a:ext>
            </a:extLst>
          </p:cNvPr>
          <p:cNvSpPr/>
          <p:nvPr/>
        </p:nvSpPr>
        <p:spPr>
          <a:xfrm rot="1854228">
            <a:off x="10504297" y="1522592"/>
            <a:ext cx="172834" cy="6525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0F1640-DD09-4C86-A023-57FD6541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44" y="772360"/>
            <a:ext cx="4536440" cy="6000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fr-FR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Points négatifs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5FF09-552D-4FA4-9510-C3A7B3CFEE94}"/>
              </a:ext>
            </a:extLst>
          </p:cNvPr>
          <p:cNvSpPr/>
          <p:nvPr/>
        </p:nvSpPr>
        <p:spPr>
          <a:xfrm rot="7368100">
            <a:off x="9904423" y="-4831647"/>
            <a:ext cx="172834" cy="12889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D195125-1F9E-456F-93D9-12DE0B46E6EC}"/>
              </a:ext>
            </a:extLst>
          </p:cNvPr>
          <p:cNvSpPr txBox="1"/>
          <p:nvPr/>
        </p:nvSpPr>
        <p:spPr>
          <a:xfrm>
            <a:off x="2517341" y="3469386"/>
            <a:ext cx="7198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+mj-lt"/>
              </a:rPr>
              <a:t>Mauvaise organisation des données</a:t>
            </a:r>
          </a:p>
          <a:p>
            <a:endParaRPr lang="fr-FR" sz="3200" dirty="0">
              <a:latin typeface="+mj-lt"/>
            </a:endParaRPr>
          </a:p>
          <a:p>
            <a:r>
              <a:rPr lang="fr-FR" sz="3200" dirty="0">
                <a:latin typeface="+mj-lt"/>
              </a:rPr>
              <a:t>Envoie des données par fichier</a:t>
            </a:r>
          </a:p>
        </p:txBody>
      </p:sp>
    </p:spTree>
    <p:extLst>
      <p:ext uri="{BB962C8B-B14F-4D97-AF65-F5344CB8AC3E}">
        <p14:creationId xmlns:p14="http://schemas.microsoft.com/office/powerpoint/2010/main" val="408804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2A78BFFE-A323-43E2-AE04-CF1F98F9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14" y="5043620"/>
            <a:ext cx="1230934" cy="12662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1238E33-DD2D-428B-925F-C4CE674244B2}"/>
              </a:ext>
            </a:extLst>
          </p:cNvPr>
          <p:cNvSpPr/>
          <p:nvPr/>
        </p:nvSpPr>
        <p:spPr>
          <a:xfrm rot="4750991">
            <a:off x="6009582" y="-5072083"/>
            <a:ext cx="172834" cy="12889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49D3D-4579-4CD9-B2BA-F0E1EB4ECAF0}"/>
              </a:ext>
            </a:extLst>
          </p:cNvPr>
          <p:cNvSpPr/>
          <p:nvPr/>
        </p:nvSpPr>
        <p:spPr>
          <a:xfrm rot="2024590">
            <a:off x="1634057" y="-1377978"/>
            <a:ext cx="172834" cy="7105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23AD2E-52EF-4D9B-B920-F9AA6EA88FF5}"/>
              </a:ext>
            </a:extLst>
          </p:cNvPr>
          <p:cNvSpPr/>
          <p:nvPr/>
        </p:nvSpPr>
        <p:spPr>
          <a:xfrm rot="1854228">
            <a:off x="10504297" y="1522592"/>
            <a:ext cx="172834" cy="6525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5FF09-552D-4FA4-9510-C3A7B3CFEE94}"/>
              </a:ext>
            </a:extLst>
          </p:cNvPr>
          <p:cNvSpPr/>
          <p:nvPr/>
        </p:nvSpPr>
        <p:spPr>
          <a:xfrm rot="7368100">
            <a:off x="9904423" y="-4831647"/>
            <a:ext cx="172834" cy="12889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16366C0-6880-4429-A3C1-FDFD67C86BA8}"/>
              </a:ext>
            </a:extLst>
          </p:cNvPr>
          <p:cNvSpPr txBox="1">
            <a:spLocks/>
          </p:cNvSpPr>
          <p:nvPr/>
        </p:nvSpPr>
        <p:spPr>
          <a:xfrm>
            <a:off x="951143" y="772360"/>
            <a:ext cx="5790125" cy="60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Axes d’améliorations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939D00-34CD-47A9-9A01-9E71C38D408B}"/>
              </a:ext>
            </a:extLst>
          </p:cNvPr>
          <p:cNvSpPr txBox="1"/>
          <p:nvPr/>
        </p:nvSpPr>
        <p:spPr>
          <a:xfrm>
            <a:off x="2517341" y="3469386"/>
            <a:ext cx="71984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+mj-lt"/>
              </a:rPr>
              <a:t>Créer une base de données afin de stocker les données</a:t>
            </a:r>
          </a:p>
          <a:p>
            <a:endParaRPr lang="fr-FR" sz="3200" dirty="0">
              <a:latin typeface="+mj-lt"/>
            </a:endParaRPr>
          </a:p>
          <a:p>
            <a:r>
              <a:rPr lang="fr-FR" sz="3200" dirty="0">
                <a:latin typeface="+mj-lt"/>
              </a:rPr>
              <a:t>Changer le stockage en englobant les données médicales avec les personnes</a:t>
            </a:r>
          </a:p>
        </p:txBody>
      </p:sp>
    </p:spTree>
    <p:extLst>
      <p:ext uri="{BB962C8B-B14F-4D97-AF65-F5344CB8AC3E}">
        <p14:creationId xmlns:p14="http://schemas.microsoft.com/office/powerpoint/2010/main" val="380221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D98812-8278-406F-B40C-B4DF34EFD246}"/>
              </a:ext>
            </a:extLst>
          </p:cNvPr>
          <p:cNvSpPr/>
          <p:nvPr/>
        </p:nvSpPr>
        <p:spPr>
          <a:xfrm rot="11694913">
            <a:off x="5633594" y="-476501"/>
            <a:ext cx="172834" cy="911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86DD52C0-E160-4015-A0C4-035A36A11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50" y="4927600"/>
            <a:ext cx="1761977" cy="18125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0DCAE7-9F0F-439E-ADDD-D258E520118C}"/>
              </a:ext>
            </a:extLst>
          </p:cNvPr>
          <p:cNvSpPr/>
          <p:nvPr/>
        </p:nvSpPr>
        <p:spPr>
          <a:xfrm rot="2024590">
            <a:off x="1034409" y="-519262"/>
            <a:ext cx="172834" cy="43351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5E35BF-0E68-411D-BFC4-B16E0318A484}"/>
              </a:ext>
            </a:extLst>
          </p:cNvPr>
          <p:cNvSpPr/>
          <p:nvPr/>
        </p:nvSpPr>
        <p:spPr>
          <a:xfrm>
            <a:off x="5041900" y="3615336"/>
            <a:ext cx="421524" cy="92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07CA2-56C8-4FE6-93A2-A8ADE9604284}"/>
              </a:ext>
            </a:extLst>
          </p:cNvPr>
          <p:cNvSpPr/>
          <p:nvPr/>
        </p:nvSpPr>
        <p:spPr>
          <a:xfrm rot="9003928">
            <a:off x="1340036" y="1355123"/>
            <a:ext cx="172834" cy="6487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A8D95D-DD7C-428B-A298-F082506F90DB}"/>
              </a:ext>
            </a:extLst>
          </p:cNvPr>
          <p:cNvSpPr/>
          <p:nvPr/>
        </p:nvSpPr>
        <p:spPr>
          <a:xfrm rot="9325093">
            <a:off x="11056373" y="-720958"/>
            <a:ext cx="172834" cy="6487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EF4732-9BA8-4685-802B-825E9737AC26}"/>
              </a:ext>
            </a:extLst>
          </p:cNvPr>
          <p:cNvSpPr/>
          <p:nvPr/>
        </p:nvSpPr>
        <p:spPr>
          <a:xfrm rot="9325093">
            <a:off x="6758237" y="-722331"/>
            <a:ext cx="172834" cy="911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9D33CD-E66F-4B93-823D-4BE619F34A37}"/>
              </a:ext>
            </a:extLst>
          </p:cNvPr>
          <p:cNvSpPr/>
          <p:nvPr/>
        </p:nvSpPr>
        <p:spPr>
          <a:xfrm>
            <a:off x="2578702" y="1279544"/>
            <a:ext cx="7367938" cy="4646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7FC976-987C-4A64-8540-B33D0D1F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450" y="1338202"/>
            <a:ext cx="8409100" cy="4646734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120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932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2A78BFFE-A323-43E2-AE04-CF1F98F9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14" y="5043620"/>
            <a:ext cx="1230934" cy="126624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449D3D-4579-4CD9-B2BA-F0E1EB4ECAF0}"/>
              </a:ext>
            </a:extLst>
          </p:cNvPr>
          <p:cNvSpPr/>
          <p:nvPr/>
        </p:nvSpPr>
        <p:spPr>
          <a:xfrm rot="2024590">
            <a:off x="1634057" y="-1377978"/>
            <a:ext cx="172834" cy="7105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23AD2E-52EF-4D9B-B920-F9AA6EA88FF5}"/>
              </a:ext>
            </a:extLst>
          </p:cNvPr>
          <p:cNvSpPr/>
          <p:nvPr/>
        </p:nvSpPr>
        <p:spPr>
          <a:xfrm rot="1854228">
            <a:off x="10504297" y="1522592"/>
            <a:ext cx="172834" cy="6525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0F1640-DD09-4C86-A023-57FD6541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44" y="772360"/>
            <a:ext cx="4536440" cy="6000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fr-FR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Sommaire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5FF09-552D-4FA4-9510-C3A7B3CFEE94}"/>
              </a:ext>
            </a:extLst>
          </p:cNvPr>
          <p:cNvSpPr/>
          <p:nvPr/>
        </p:nvSpPr>
        <p:spPr>
          <a:xfrm rot="7368100">
            <a:off x="9904423" y="-4831647"/>
            <a:ext cx="172834" cy="12889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D195125-1F9E-456F-93D9-12DE0B46E6EC}"/>
              </a:ext>
            </a:extLst>
          </p:cNvPr>
          <p:cNvSpPr txBox="1"/>
          <p:nvPr/>
        </p:nvSpPr>
        <p:spPr>
          <a:xfrm>
            <a:off x="2127593" y="2317160"/>
            <a:ext cx="71984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1. Brief de l’application</a:t>
            </a:r>
          </a:p>
          <a:p>
            <a:r>
              <a:rPr lang="fr-FR" sz="2800" dirty="0">
                <a:latin typeface="+mj-lt"/>
              </a:rPr>
              <a:t>2. Technologies utilisées</a:t>
            </a:r>
          </a:p>
          <a:p>
            <a:r>
              <a:rPr lang="fr-FR" sz="2800" dirty="0">
                <a:latin typeface="+mj-lt"/>
              </a:rPr>
              <a:t>3. Lecture du fichier d’entrée</a:t>
            </a:r>
          </a:p>
          <a:p>
            <a:r>
              <a:rPr lang="fr-FR" sz="2800" dirty="0">
                <a:latin typeface="+mj-lt"/>
              </a:rPr>
              <a:t>4. Application SOLID</a:t>
            </a:r>
          </a:p>
          <a:p>
            <a:r>
              <a:rPr lang="fr-FR" sz="2800" dirty="0">
                <a:latin typeface="+mj-lt"/>
              </a:rPr>
              <a:t>5. Démo des </a:t>
            </a:r>
            <a:r>
              <a:rPr lang="fr-FR" sz="2800" dirty="0" err="1">
                <a:latin typeface="+mj-lt"/>
              </a:rPr>
              <a:t>Endpoints</a:t>
            </a:r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6. Exception personnalisée</a:t>
            </a:r>
          </a:p>
          <a:p>
            <a:r>
              <a:rPr lang="fr-FR" sz="2800" dirty="0">
                <a:latin typeface="+mj-lt"/>
              </a:rPr>
              <a:t>7. Manière de tester</a:t>
            </a:r>
          </a:p>
          <a:p>
            <a:r>
              <a:rPr lang="fr-FR" sz="2800" dirty="0">
                <a:latin typeface="+mj-lt"/>
              </a:rPr>
              <a:t>8. Couverture de test</a:t>
            </a:r>
          </a:p>
          <a:p>
            <a:r>
              <a:rPr lang="fr-FR" sz="2800" dirty="0">
                <a:latin typeface="+mj-lt"/>
              </a:rPr>
              <a:t>9. Points négatifs / Axes d’améliorations</a:t>
            </a:r>
          </a:p>
          <a:p>
            <a:endParaRPr lang="fr-FR" sz="28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B48F8-27DC-4292-BBE1-37362CA4DEC3}"/>
              </a:ext>
            </a:extLst>
          </p:cNvPr>
          <p:cNvSpPr/>
          <p:nvPr/>
        </p:nvSpPr>
        <p:spPr>
          <a:xfrm rot="15068909">
            <a:off x="4129577" y="-3276241"/>
            <a:ext cx="172834" cy="911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512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7F943F-98E4-4719-87EB-DEFFA3E3D347}"/>
              </a:ext>
            </a:extLst>
          </p:cNvPr>
          <p:cNvSpPr/>
          <p:nvPr/>
        </p:nvSpPr>
        <p:spPr>
          <a:xfrm rot="9325093">
            <a:off x="1262254" y="369459"/>
            <a:ext cx="172834" cy="911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561-26B4-420D-824B-C50D966EF7A9}"/>
              </a:ext>
            </a:extLst>
          </p:cNvPr>
          <p:cNvSpPr/>
          <p:nvPr/>
        </p:nvSpPr>
        <p:spPr>
          <a:xfrm rot="15386000">
            <a:off x="5971485" y="-246115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41A0F-AA9A-49FB-94C6-A6F7D87A1242}"/>
              </a:ext>
            </a:extLst>
          </p:cNvPr>
          <p:cNvSpPr/>
          <p:nvPr/>
        </p:nvSpPr>
        <p:spPr>
          <a:xfrm rot="17845862">
            <a:off x="6989136" y="-4832627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8808-422C-447D-88C4-E5EA1E8805F1}"/>
              </a:ext>
            </a:extLst>
          </p:cNvPr>
          <p:cNvSpPr/>
          <p:nvPr/>
        </p:nvSpPr>
        <p:spPr>
          <a:xfrm rot="18830428">
            <a:off x="3858829" y="-237458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56C8E-99D3-4D97-8F19-2742D4745D56}"/>
              </a:ext>
            </a:extLst>
          </p:cNvPr>
          <p:cNvSpPr/>
          <p:nvPr/>
        </p:nvSpPr>
        <p:spPr>
          <a:xfrm rot="2950586">
            <a:off x="7907274" y="-3640464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8551-60DD-4BDA-985B-F20E04F0ADFD}"/>
              </a:ext>
            </a:extLst>
          </p:cNvPr>
          <p:cNvSpPr/>
          <p:nvPr/>
        </p:nvSpPr>
        <p:spPr>
          <a:xfrm rot="15386000">
            <a:off x="6102792" y="-5693936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2BA3-31CE-48C5-8165-C5C8993BA140}"/>
              </a:ext>
            </a:extLst>
          </p:cNvPr>
          <p:cNvSpPr/>
          <p:nvPr/>
        </p:nvSpPr>
        <p:spPr>
          <a:xfrm rot="21098373">
            <a:off x="10105606" y="-183880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F8543-19A5-4F66-B0E9-45F8469742C8}"/>
              </a:ext>
            </a:extLst>
          </p:cNvPr>
          <p:cNvSpPr/>
          <p:nvPr/>
        </p:nvSpPr>
        <p:spPr>
          <a:xfrm>
            <a:off x="820366" y="922787"/>
            <a:ext cx="10551268" cy="5012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97D5676D-9ED6-487E-BFF5-E712034F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37" y="4668971"/>
            <a:ext cx="1230934" cy="12662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96003B-55CD-4CF4-999B-04B64828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77" y="1678997"/>
            <a:ext cx="7937650" cy="3502056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MS PGothic" panose="020B0600070205080204" pitchFamily="34" charset="-128"/>
                <a:ea typeface="MS PGothic" panose="020B0600070205080204" pitchFamily="34" charset="-128"/>
              </a:rPr>
              <a:t>Brief de l’application :</a:t>
            </a:r>
            <a:br>
              <a:rPr lang="fr-FR" sz="80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fr-FR" sz="8000" spc="6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Alert</a:t>
            </a:r>
            <a:endParaRPr lang="fr-FR" sz="8000" spc="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60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7F943F-98E4-4719-87EB-DEFFA3E3D347}"/>
              </a:ext>
            </a:extLst>
          </p:cNvPr>
          <p:cNvSpPr/>
          <p:nvPr/>
        </p:nvSpPr>
        <p:spPr>
          <a:xfrm rot="9325093">
            <a:off x="1262254" y="369459"/>
            <a:ext cx="172834" cy="911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561-26B4-420D-824B-C50D966EF7A9}"/>
              </a:ext>
            </a:extLst>
          </p:cNvPr>
          <p:cNvSpPr/>
          <p:nvPr/>
        </p:nvSpPr>
        <p:spPr>
          <a:xfrm rot="15386000">
            <a:off x="5971485" y="-246115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41A0F-AA9A-49FB-94C6-A6F7D87A1242}"/>
              </a:ext>
            </a:extLst>
          </p:cNvPr>
          <p:cNvSpPr/>
          <p:nvPr/>
        </p:nvSpPr>
        <p:spPr>
          <a:xfrm rot="17845862">
            <a:off x="6989136" y="-4832627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8808-422C-447D-88C4-E5EA1E8805F1}"/>
              </a:ext>
            </a:extLst>
          </p:cNvPr>
          <p:cNvSpPr/>
          <p:nvPr/>
        </p:nvSpPr>
        <p:spPr>
          <a:xfrm rot="18830428">
            <a:off x="3858829" y="-237458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56C8E-99D3-4D97-8F19-2742D4745D56}"/>
              </a:ext>
            </a:extLst>
          </p:cNvPr>
          <p:cNvSpPr/>
          <p:nvPr/>
        </p:nvSpPr>
        <p:spPr>
          <a:xfrm rot="2950586">
            <a:off x="7907274" y="-3640464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8551-60DD-4BDA-985B-F20E04F0ADFD}"/>
              </a:ext>
            </a:extLst>
          </p:cNvPr>
          <p:cNvSpPr/>
          <p:nvPr/>
        </p:nvSpPr>
        <p:spPr>
          <a:xfrm rot="15386000">
            <a:off x="6102792" y="-5693936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2BA3-31CE-48C5-8165-C5C8993BA140}"/>
              </a:ext>
            </a:extLst>
          </p:cNvPr>
          <p:cNvSpPr/>
          <p:nvPr/>
        </p:nvSpPr>
        <p:spPr>
          <a:xfrm rot="21098373">
            <a:off x="10105606" y="-183880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F8543-19A5-4F66-B0E9-45F8469742C8}"/>
              </a:ext>
            </a:extLst>
          </p:cNvPr>
          <p:cNvSpPr/>
          <p:nvPr/>
        </p:nvSpPr>
        <p:spPr>
          <a:xfrm>
            <a:off x="820366" y="922787"/>
            <a:ext cx="10551268" cy="5012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97D5676D-9ED6-487E-BFF5-E712034F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37" y="4668971"/>
            <a:ext cx="1230934" cy="1266242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07389A16-5A23-4517-B80B-62985B6FCE31}"/>
              </a:ext>
            </a:extLst>
          </p:cNvPr>
          <p:cNvSpPr txBox="1">
            <a:spLocks/>
          </p:cNvSpPr>
          <p:nvPr/>
        </p:nvSpPr>
        <p:spPr>
          <a:xfrm>
            <a:off x="2220384" y="1839519"/>
            <a:ext cx="7937650" cy="3502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8000" spc="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B63ED3-656C-4CFA-9866-B0C55A14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33" y="2219210"/>
            <a:ext cx="1677548" cy="312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F30DD151-09AD-4B04-B2F7-0C723478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98" y="-234603"/>
            <a:ext cx="12192000" cy="3502056"/>
          </a:xfrm>
        </p:spPr>
        <p:txBody>
          <a:bodyPr>
            <a:normAutofit/>
          </a:bodyPr>
          <a:lstStyle/>
          <a:p>
            <a:pPr algn="ctr"/>
            <a:r>
              <a:rPr lang="fr-FR" sz="32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Technologies utilisées :</a:t>
            </a:r>
          </a:p>
        </p:txBody>
      </p:sp>
      <p:pic>
        <p:nvPicPr>
          <p:cNvPr id="5122" name="Picture 2" descr="spring-boot-logo - Atomrace">
            <a:extLst>
              <a:ext uri="{FF2B5EF4-FFF2-40B4-BE49-F238E27FC236}">
                <a16:creationId xmlns:a16="http://schemas.microsoft.com/office/drawing/2014/main" id="{C3997133-857A-4598-8EC4-AF12BCD3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963" y="2730171"/>
            <a:ext cx="4110720" cy="215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7F943F-98E4-4719-87EB-DEFFA3E3D347}"/>
              </a:ext>
            </a:extLst>
          </p:cNvPr>
          <p:cNvSpPr/>
          <p:nvPr/>
        </p:nvSpPr>
        <p:spPr>
          <a:xfrm rot="9325093">
            <a:off x="1262254" y="369459"/>
            <a:ext cx="172834" cy="911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561-26B4-420D-824B-C50D966EF7A9}"/>
              </a:ext>
            </a:extLst>
          </p:cNvPr>
          <p:cNvSpPr/>
          <p:nvPr/>
        </p:nvSpPr>
        <p:spPr>
          <a:xfrm rot="15386000">
            <a:off x="5971485" y="-246115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41A0F-AA9A-49FB-94C6-A6F7D87A1242}"/>
              </a:ext>
            </a:extLst>
          </p:cNvPr>
          <p:cNvSpPr/>
          <p:nvPr/>
        </p:nvSpPr>
        <p:spPr>
          <a:xfrm rot="17845862">
            <a:off x="6989136" y="-4832627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8808-422C-447D-88C4-E5EA1E8805F1}"/>
              </a:ext>
            </a:extLst>
          </p:cNvPr>
          <p:cNvSpPr/>
          <p:nvPr/>
        </p:nvSpPr>
        <p:spPr>
          <a:xfrm rot="18830428">
            <a:off x="3858829" y="-237458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56C8E-99D3-4D97-8F19-2742D4745D56}"/>
              </a:ext>
            </a:extLst>
          </p:cNvPr>
          <p:cNvSpPr/>
          <p:nvPr/>
        </p:nvSpPr>
        <p:spPr>
          <a:xfrm rot="2950586">
            <a:off x="7907274" y="-3640464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8551-60DD-4BDA-985B-F20E04F0ADFD}"/>
              </a:ext>
            </a:extLst>
          </p:cNvPr>
          <p:cNvSpPr/>
          <p:nvPr/>
        </p:nvSpPr>
        <p:spPr>
          <a:xfrm rot="15386000">
            <a:off x="6102792" y="-5693936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2BA3-31CE-48C5-8165-C5C8993BA140}"/>
              </a:ext>
            </a:extLst>
          </p:cNvPr>
          <p:cNvSpPr/>
          <p:nvPr/>
        </p:nvSpPr>
        <p:spPr>
          <a:xfrm rot="21098373">
            <a:off x="10105606" y="-183880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F8543-19A5-4F66-B0E9-45F8469742C8}"/>
              </a:ext>
            </a:extLst>
          </p:cNvPr>
          <p:cNvSpPr/>
          <p:nvPr/>
        </p:nvSpPr>
        <p:spPr>
          <a:xfrm>
            <a:off x="820366" y="922787"/>
            <a:ext cx="10551268" cy="5012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97D5676D-9ED6-487E-BFF5-E712034F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37" y="4668971"/>
            <a:ext cx="1230934" cy="1266242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07389A16-5A23-4517-B80B-62985B6FCE31}"/>
              </a:ext>
            </a:extLst>
          </p:cNvPr>
          <p:cNvSpPr txBox="1">
            <a:spLocks/>
          </p:cNvSpPr>
          <p:nvPr/>
        </p:nvSpPr>
        <p:spPr>
          <a:xfrm>
            <a:off x="2220384" y="1839519"/>
            <a:ext cx="7937650" cy="3502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8000" spc="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30DD151-09AD-4B04-B2F7-0C723478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98" y="-234603"/>
            <a:ext cx="12192000" cy="3502056"/>
          </a:xfrm>
        </p:spPr>
        <p:txBody>
          <a:bodyPr>
            <a:normAutofit/>
          </a:bodyPr>
          <a:lstStyle/>
          <a:p>
            <a:pPr algn="ctr"/>
            <a:r>
              <a:rPr lang="fr-FR" sz="32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Technologies utilisées :</a:t>
            </a:r>
          </a:p>
        </p:txBody>
      </p:sp>
      <p:pic>
        <p:nvPicPr>
          <p:cNvPr id="5122" name="Picture 2" descr="spring-boot-logo - Atomrace">
            <a:extLst>
              <a:ext uri="{FF2B5EF4-FFF2-40B4-BE49-F238E27FC236}">
                <a16:creationId xmlns:a16="http://schemas.microsoft.com/office/drawing/2014/main" id="{C3997133-857A-4598-8EC4-AF12BCD3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672" y="1766560"/>
            <a:ext cx="4110720" cy="215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0461A70-F1FA-43C2-8C5D-EDBA61EB29E5}"/>
              </a:ext>
            </a:extLst>
          </p:cNvPr>
          <p:cNvSpPr txBox="1"/>
          <p:nvPr/>
        </p:nvSpPr>
        <p:spPr>
          <a:xfrm>
            <a:off x="1196608" y="2771112"/>
            <a:ext cx="9471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Spring boot permet de développer une API efficacement.</a:t>
            </a: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Technologie jeune, approuvées dans le monde professionnel qui vise à se développer.</a:t>
            </a: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Parfait pour mettre en place un Controller d’</a:t>
            </a:r>
            <a:r>
              <a:rPr lang="fr-FR" dirty="0" err="1">
                <a:latin typeface="+mj-lt"/>
              </a:rPr>
              <a:t>Endpoints</a:t>
            </a:r>
            <a:r>
              <a:rPr lang="fr-F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6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7F943F-98E4-4719-87EB-DEFFA3E3D347}"/>
              </a:ext>
            </a:extLst>
          </p:cNvPr>
          <p:cNvSpPr/>
          <p:nvPr/>
        </p:nvSpPr>
        <p:spPr>
          <a:xfrm rot="9325093">
            <a:off x="1262254" y="369459"/>
            <a:ext cx="172834" cy="911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561-26B4-420D-824B-C50D966EF7A9}"/>
              </a:ext>
            </a:extLst>
          </p:cNvPr>
          <p:cNvSpPr/>
          <p:nvPr/>
        </p:nvSpPr>
        <p:spPr>
          <a:xfrm rot="15386000">
            <a:off x="5971485" y="-246115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41A0F-AA9A-49FB-94C6-A6F7D87A1242}"/>
              </a:ext>
            </a:extLst>
          </p:cNvPr>
          <p:cNvSpPr/>
          <p:nvPr/>
        </p:nvSpPr>
        <p:spPr>
          <a:xfrm rot="17845862">
            <a:off x="6989136" y="-4832627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8808-422C-447D-88C4-E5EA1E8805F1}"/>
              </a:ext>
            </a:extLst>
          </p:cNvPr>
          <p:cNvSpPr/>
          <p:nvPr/>
        </p:nvSpPr>
        <p:spPr>
          <a:xfrm rot="18830428">
            <a:off x="3858829" y="-237458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56C8E-99D3-4D97-8F19-2742D4745D56}"/>
              </a:ext>
            </a:extLst>
          </p:cNvPr>
          <p:cNvSpPr/>
          <p:nvPr/>
        </p:nvSpPr>
        <p:spPr>
          <a:xfrm rot="2950586">
            <a:off x="7907274" y="-3640464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8551-60DD-4BDA-985B-F20E04F0ADFD}"/>
              </a:ext>
            </a:extLst>
          </p:cNvPr>
          <p:cNvSpPr/>
          <p:nvPr/>
        </p:nvSpPr>
        <p:spPr>
          <a:xfrm rot="15386000">
            <a:off x="6102792" y="-5693936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2BA3-31CE-48C5-8165-C5C8993BA140}"/>
              </a:ext>
            </a:extLst>
          </p:cNvPr>
          <p:cNvSpPr/>
          <p:nvPr/>
        </p:nvSpPr>
        <p:spPr>
          <a:xfrm rot="21098373">
            <a:off x="10105606" y="-183880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F8543-19A5-4F66-B0E9-45F8469742C8}"/>
              </a:ext>
            </a:extLst>
          </p:cNvPr>
          <p:cNvSpPr/>
          <p:nvPr/>
        </p:nvSpPr>
        <p:spPr>
          <a:xfrm>
            <a:off x="226243" y="238394"/>
            <a:ext cx="11739514" cy="6330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97D5676D-9ED6-487E-BFF5-E712034F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14" y="5043620"/>
            <a:ext cx="1230934" cy="12662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96003B-55CD-4CF4-999B-04B64828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2782"/>
            <a:ext cx="12192000" cy="3502056"/>
          </a:xfrm>
        </p:spPr>
        <p:txBody>
          <a:bodyPr>
            <a:normAutofit/>
          </a:bodyPr>
          <a:lstStyle/>
          <a:p>
            <a:pPr algn="ctr"/>
            <a:r>
              <a:rPr lang="fr-FR" sz="32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Lecture du fichier d’entrée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AD23E9-5660-4014-BB7D-C7127B340E0F}"/>
              </a:ext>
            </a:extLst>
          </p:cNvPr>
          <p:cNvSpPr txBox="1"/>
          <p:nvPr/>
        </p:nvSpPr>
        <p:spPr>
          <a:xfrm>
            <a:off x="484491" y="2889271"/>
            <a:ext cx="2482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Fichier </a:t>
            </a:r>
          </a:p>
          <a:p>
            <a:r>
              <a:rPr lang="fr-FR" sz="2800" dirty="0">
                <a:latin typeface="+mj-lt"/>
              </a:rPr>
              <a:t>reçus :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2EDD46E-699D-4E61-8177-348404326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12" y="1442720"/>
            <a:ext cx="9805086" cy="4944348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A9C7885-A8C9-4EB3-996A-EB92C940FD57}"/>
              </a:ext>
            </a:extLst>
          </p:cNvPr>
          <p:cNvSpPr txBox="1"/>
          <p:nvPr/>
        </p:nvSpPr>
        <p:spPr>
          <a:xfrm>
            <a:off x="484491" y="2909633"/>
            <a:ext cx="248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Mapping :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D5FD06-62D6-4187-8899-F56937FB6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2042160"/>
            <a:ext cx="9105674" cy="38062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9E62B2-D5B8-4479-9F89-5137C7669C32}"/>
              </a:ext>
            </a:extLst>
          </p:cNvPr>
          <p:cNvSpPr/>
          <p:nvPr/>
        </p:nvSpPr>
        <p:spPr>
          <a:xfrm>
            <a:off x="3169920" y="3505200"/>
            <a:ext cx="8168640" cy="236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E449A8A-1ECF-4F76-972B-E541B78B47FD}"/>
              </a:ext>
            </a:extLst>
          </p:cNvPr>
          <p:cNvSpPr txBox="1"/>
          <p:nvPr/>
        </p:nvSpPr>
        <p:spPr>
          <a:xfrm>
            <a:off x="484491" y="2932572"/>
            <a:ext cx="248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latin typeface="+mj-lt"/>
              </a:rPr>
              <a:t>Datafile</a:t>
            </a:r>
            <a:r>
              <a:rPr lang="fr-FR" sz="2800" dirty="0">
                <a:latin typeface="+mj-lt"/>
              </a:rPr>
              <a:t> :</a:t>
            </a:r>
          </a:p>
        </p:txBody>
      </p:sp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B49A00-442A-4737-B802-44E9AE32C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64" y="2445918"/>
            <a:ext cx="6099794" cy="19150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69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7F943F-98E4-4719-87EB-DEFFA3E3D347}"/>
              </a:ext>
            </a:extLst>
          </p:cNvPr>
          <p:cNvSpPr/>
          <p:nvPr/>
        </p:nvSpPr>
        <p:spPr>
          <a:xfrm rot="9325093">
            <a:off x="1262254" y="369459"/>
            <a:ext cx="172834" cy="911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561-26B4-420D-824B-C50D966EF7A9}"/>
              </a:ext>
            </a:extLst>
          </p:cNvPr>
          <p:cNvSpPr/>
          <p:nvPr/>
        </p:nvSpPr>
        <p:spPr>
          <a:xfrm rot="15386000">
            <a:off x="5971485" y="-246115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41A0F-AA9A-49FB-94C6-A6F7D87A1242}"/>
              </a:ext>
            </a:extLst>
          </p:cNvPr>
          <p:cNvSpPr/>
          <p:nvPr/>
        </p:nvSpPr>
        <p:spPr>
          <a:xfrm rot="17845862">
            <a:off x="6989136" y="-4832627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8808-422C-447D-88C4-E5EA1E8805F1}"/>
              </a:ext>
            </a:extLst>
          </p:cNvPr>
          <p:cNvSpPr/>
          <p:nvPr/>
        </p:nvSpPr>
        <p:spPr>
          <a:xfrm rot="18830428">
            <a:off x="3858829" y="-237458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56C8E-99D3-4D97-8F19-2742D4745D56}"/>
              </a:ext>
            </a:extLst>
          </p:cNvPr>
          <p:cNvSpPr/>
          <p:nvPr/>
        </p:nvSpPr>
        <p:spPr>
          <a:xfrm rot="2950586">
            <a:off x="7907274" y="-3640464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8551-60DD-4BDA-985B-F20E04F0ADFD}"/>
              </a:ext>
            </a:extLst>
          </p:cNvPr>
          <p:cNvSpPr/>
          <p:nvPr/>
        </p:nvSpPr>
        <p:spPr>
          <a:xfrm rot="15386000">
            <a:off x="6102792" y="-5693936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2BA3-31CE-48C5-8165-C5C8993BA140}"/>
              </a:ext>
            </a:extLst>
          </p:cNvPr>
          <p:cNvSpPr/>
          <p:nvPr/>
        </p:nvSpPr>
        <p:spPr>
          <a:xfrm rot="21098373">
            <a:off x="10105606" y="-183880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F8543-19A5-4F66-B0E9-45F8469742C8}"/>
              </a:ext>
            </a:extLst>
          </p:cNvPr>
          <p:cNvSpPr/>
          <p:nvPr/>
        </p:nvSpPr>
        <p:spPr>
          <a:xfrm>
            <a:off x="226243" y="238394"/>
            <a:ext cx="11739514" cy="6330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97D5676D-9ED6-487E-BFF5-E712034F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14" y="5043620"/>
            <a:ext cx="1230934" cy="12662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96003B-55CD-4CF4-999B-04B64828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4116"/>
            <a:ext cx="12192000" cy="3502056"/>
          </a:xfrm>
        </p:spPr>
        <p:txBody>
          <a:bodyPr>
            <a:normAutofit/>
          </a:bodyPr>
          <a:lstStyle/>
          <a:p>
            <a:pPr algn="ctr"/>
            <a:r>
              <a:rPr lang="fr-FR" sz="3200" spc="600">
                <a:latin typeface="MS PGothic" panose="020B0600070205080204" pitchFamily="34" charset="-128"/>
                <a:ea typeface="MS PGothic" panose="020B0600070205080204" pitchFamily="34" charset="-128"/>
              </a:rPr>
              <a:t>Application SOLID</a:t>
            </a:r>
            <a:endParaRPr lang="fr-FR" sz="3200" spc="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03BF1BD-0EA7-425A-B4BD-B8E134999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58" y="1113094"/>
            <a:ext cx="8686275" cy="5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D98812-8278-406F-B40C-B4DF34EFD246}"/>
              </a:ext>
            </a:extLst>
          </p:cNvPr>
          <p:cNvSpPr/>
          <p:nvPr/>
        </p:nvSpPr>
        <p:spPr>
          <a:xfrm rot="11694913">
            <a:off x="5633594" y="-476501"/>
            <a:ext cx="172834" cy="911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86DD52C0-E160-4015-A0C4-035A36A11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50" y="4927600"/>
            <a:ext cx="1761977" cy="18125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0DCAE7-9F0F-439E-ADDD-D258E520118C}"/>
              </a:ext>
            </a:extLst>
          </p:cNvPr>
          <p:cNvSpPr/>
          <p:nvPr/>
        </p:nvSpPr>
        <p:spPr>
          <a:xfrm rot="2024590">
            <a:off x="1034409" y="-519262"/>
            <a:ext cx="172834" cy="43351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5E35BF-0E68-411D-BFC4-B16E0318A484}"/>
              </a:ext>
            </a:extLst>
          </p:cNvPr>
          <p:cNvSpPr/>
          <p:nvPr/>
        </p:nvSpPr>
        <p:spPr>
          <a:xfrm>
            <a:off x="5041900" y="3615336"/>
            <a:ext cx="421524" cy="92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07CA2-56C8-4FE6-93A2-A8ADE9604284}"/>
              </a:ext>
            </a:extLst>
          </p:cNvPr>
          <p:cNvSpPr/>
          <p:nvPr/>
        </p:nvSpPr>
        <p:spPr>
          <a:xfrm rot="9003928">
            <a:off x="1340036" y="1355123"/>
            <a:ext cx="172834" cy="6487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A8D95D-DD7C-428B-A298-F082506F90DB}"/>
              </a:ext>
            </a:extLst>
          </p:cNvPr>
          <p:cNvSpPr/>
          <p:nvPr/>
        </p:nvSpPr>
        <p:spPr>
          <a:xfrm rot="9325093">
            <a:off x="11056373" y="-720958"/>
            <a:ext cx="172834" cy="6487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EF4732-9BA8-4685-802B-825E9737AC26}"/>
              </a:ext>
            </a:extLst>
          </p:cNvPr>
          <p:cNvSpPr/>
          <p:nvPr/>
        </p:nvSpPr>
        <p:spPr>
          <a:xfrm rot="9325093">
            <a:off x="6758237" y="-722331"/>
            <a:ext cx="172834" cy="9116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9D33CD-E66F-4B93-823D-4BE619F34A37}"/>
              </a:ext>
            </a:extLst>
          </p:cNvPr>
          <p:cNvSpPr/>
          <p:nvPr/>
        </p:nvSpPr>
        <p:spPr>
          <a:xfrm>
            <a:off x="1524000" y="2209800"/>
            <a:ext cx="9151620" cy="2226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7FC976-987C-4A64-8540-B33D0D1F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4880"/>
            <a:ext cx="9144000" cy="222105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120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Démo</a:t>
            </a:r>
            <a:br>
              <a:rPr lang="fr-FR" dirty="0"/>
            </a:br>
            <a:r>
              <a:rPr lang="fr-FR" dirty="0"/>
              <a:t>Fonctionnement des </a:t>
            </a:r>
            <a:r>
              <a:rPr lang="fr-FR" dirty="0" err="1"/>
              <a:t>Endpoints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50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7F943F-98E4-4719-87EB-DEFFA3E3D347}"/>
              </a:ext>
            </a:extLst>
          </p:cNvPr>
          <p:cNvSpPr/>
          <p:nvPr/>
        </p:nvSpPr>
        <p:spPr>
          <a:xfrm rot="9325093">
            <a:off x="1262254" y="369459"/>
            <a:ext cx="172834" cy="911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561-26B4-420D-824B-C50D966EF7A9}"/>
              </a:ext>
            </a:extLst>
          </p:cNvPr>
          <p:cNvSpPr/>
          <p:nvPr/>
        </p:nvSpPr>
        <p:spPr>
          <a:xfrm rot="15386000">
            <a:off x="5971485" y="-246115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41A0F-AA9A-49FB-94C6-A6F7D87A1242}"/>
              </a:ext>
            </a:extLst>
          </p:cNvPr>
          <p:cNvSpPr/>
          <p:nvPr/>
        </p:nvSpPr>
        <p:spPr>
          <a:xfrm rot="17845862">
            <a:off x="6989136" y="-4832627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8808-422C-447D-88C4-E5EA1E8805F1}"/>
              </a:ext>
            </a:extLst>
          </p:cNvPr>
          <p:cNvSpPr/>
          <p:nvPr/>
        </p:nvSpPr>
        <p:spPr>
          <a:xfrm rot="18830428">
            <a:off x="3858829" y="-237458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56C8E-99D3-4D97-8F19-2742D4745D56}"/>
              </a:ext>
            </a:extLst>
          </p:cNvPr>
          <p:cNvSpPr/>
          <p:nvPr/>
        </p:nvSpPr>
        <p:spPr>
          <a:xfrm rot="2950586">
            <a:off x="7907274" y="-3640464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8551-60DD-4BDA-985B-F20E04F0ADFD}"/>
              </a:ext>
            </a:extLst>
          </p:cNvPr>
          <p:cNvSpPr/>
          <p:nvPr/>
        </p:nvSpPr>
        <p:spPr>
          <a:xfrm rot="15386000">
            <a:off x="6102792" y="-5693936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2BA3-31CE-48C5-8165-C5C8993BA140}"/>
              </a:ext>
            </a:extLst>
          </p:cNvPr>
          <p:cNvSpPr/>
          <p:nvPr/>
        </p:nvSpPr>
        <p:spPr>
          <a:xfrm rot="21098373">
            <a:off x="10105606" y="-1838803"/>
            <a:ext cx="172834" cy="1315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F8543-19A5-4F66-B0E9-45F8469742C8}"/>
              </a:ext>
            </a:extLst>
          </p:cNvPr>
          <p:cNvSpPr/>
          <p:nvPr/>
        </p:nvSpPr>
        <p:spPr>
          <a:xfrm>
            <a:off x="226243" y="238394"/>
            <a:ext cx="11739514" cy="6330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nuit, assis, sombre, grand&#10;&#10;Description générée automatiquement">
            <a:extLst>
              <a:ext uri="{FF2B5EF4-FFF2-40B4-BE49-F238E27FC236}">
                <a16:creationId xmlns:a16="http://schemas.microsoft.com/office/drawing/2014/main" id="{97D5676D-9ED6-487E-BFF5-E712034F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14" y="5043620"/>
            <a:ext cx="1230934" cy="12662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96003B-55CD-4CF4-999B-04B64828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4" y="-866148"/>
            <a:ext cx="12192000" cy="3502056"/>
          </a:xfrm>
        </p:spPr>
        <p:txBody>
          <a:bodyPr>
            <a:normAutofit/>
          </a:bodyPr>
          <a:lstStyle/>
          <a:p>
            <a:pPr algn="ctr"/>
            <a:r>
              <a:rPr lang="fr-FR" sz="3200" spc="600" dirty="0">
                <a:latin typeface="MS PGothic" panose="020B0600070205080204" pitchFamily="34" charset="-128"/>
                <a:ea typeface="MS PGothic" panose="020B0600070205080204" pitchFamily="34" charset="-128"/>
              </a:rPr>
              <a:t>Exception personnalisée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65B734-163D-4F85-8A12-9A861C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92" y="1833305"/>
            <a:ext cx="4135326" cy="178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5BA95D-EFFB-45A9-A0D9-4E1EAE96C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54" y="1825318"/>
            <a:ext cx="4714214" cy="1850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AAE416B-A432-446D-89C7-59D82A45D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3" y="4085749"/>
            <a:ext cx="10648253" cy="8190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932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371</Words>
  <Application>Microsoft Office PowerPoint</Application>
  <PresentationFormat>Grand écran</PresentationFormat>
  <Paragraphs>99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MS PGothic</vt:lpstr>
      <vt:lpstr>Arial</vt:lpstr>
      <vt:lpstr>Calibri</vt:lpstr>
      <vt:lpstr>Calibri Light</vt:lpstr>
      <vt:lpstr>Thème Office</vt:lpstr>
      <vt:lpstr>SafetyNet Consultant</vt:lpstr>
      <vt:lpstr>Sommaire</vt:lpstr>
      <vt:lpstr>Brief de l’application : Alert</vt:lpstr>
      <vt:lpstr>Technologies utilisées :</vt:lpstr>
      <vt:lpstr>Technologies utilisées :</vt:lpstr>
      <vt:lpstr>Lecture du fichier d’entrée</vt:lpstr>
      <vt:lpstr>Application SOLID</vt:lpstr>
      <vt:lpstr>Démo Fonctionnement des Endpoints</vt:lpstr>
      <vt:lpstr>Exception personnalisée</vt:lpstr>
      <vt:lpstr>Manière de tester</vt:lpstr>
      <vt:lpstr>Couverture de Test</vt:lpstr>
      <vt:lpstr>Points négatifs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SafetyNet Consultant</dc:title>
  <dc:creator>Clement</dc:creator>
  <cp:lastModifiedBy>Clement</cp:lastModifiedBy>
  <cp:revision>24</cp:revision>
  <dcterms:created xsi:type="dcterms:W3CDTF">2020-11-02T11:22:09Z</dcterms:created>
  <dcterms:modified xsi:type="dcterms:W3CDTF">2020-11-05T19:10:53Z</dcterms:modified>
</cp:coreProperties>
</file>